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  <p:sldMasterId id="2147483667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Gill Sans" panose="020B0604020202020204" charset="0"/>
      <p:regular r:id="rId25"/>
      <p:bold r:id="rId26"/>
    </p:embeddedFont>
    <p:embeddedFont>
      <p:font typeface="Impact" panose="020B0806030902050204" pitchFamily="34" charset="0"/>
      <p:regular r:id="rId27"/>
    </p:embeddedFont>
    <p:embeddedFont>
      <p:font typeface="Quattrocento Sans" panose="020B060402020202020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Notes to presenter: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1">
                <a:latin typeface="Quattrocento Sans"/>
                <a:ea typeface="Quattrocento Sans"/>
                <a:cs typeface="Quattrocento Sans"/>
                <a:sym typeface="Quattrocento Sans"/>
              </a:rPr>
              <a:t>Description of what you learned in your own words on one side.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-US" b="0" i="1">
                <a:latin typeface="Quattrocento Sans"/>
                <a:ea typeface="Quattrocento Sans"/>
                <a:cs typeface="Quattrocento Sans"/>
                <a:sym typeface="Quattrocento Sans"/>
              </a:rPr>
              <a:t>Include information about the topic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-US" b="0" i="1">
                <a:latin typeface="Quattrocento Sans"/>
                <a:ea typeface="Quattrocento Sans"/>
                <a:cs typeface="Quattrocento Sans"/>
                <a:sym typeface="Quattrocento Sans"/>
              </a:rPr>
              <a:t>Details about the topic will also be helpful here. 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-US" b="0" i="1">
                <a:latin typeface="Quattrocento Sans"/>
                <a:ea typeface="Quattrocento Sans"/>
                <a:cs typeface="Quattrocento Sans"/>
                <a:sym typeface="Quattrocento Sans"/>
              </a:rPr>
              <a:t>Tell the story of your learning experience.  Just like a story there should always be a beginning, middle and an end.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1">
                <a:latin typeface="Quattrocento Sans"/>
                <a:ea typeface="Quattrocento Sans"/>
                <a:cs typeface="Quattrocento Sans"/>
                <a:sym typeface="Quattrocento Sans"/>
              </a:rPr>
              <a:t>On the other side, you can add a graphic that provides evidence of what you learned.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Feel free to use more than one slide to reflect upon your process.  It also helps to add some video of your process.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Notes to presenter: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1">
                <a:latin typeface="Quattrocento Sans"/>
                <a:ea typeface="Quattrocento Sans"/>
                <a:cs typeface="Quattrocento Sans"/>
                <a:sym typeface="Quattrocento Sans"/>
              </a:rPr>
              <a:t>Description of what you learned in your own words on one side.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0" i="1">
                <a:latin typeface="Quattrocento Sans"/>
                <a:ea typeface="Quattrocento Sans"/>
                <a:cs typeface="Quattrocento Sans"/>
                <a:sym typeface="Quattrocento Sans"/>
              </a:rPr>
              <a:t>Include information about the topic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0" i="1">
                <a:latin typeface="Quattrocento Sans"/>
                <a:ea typeface="Quattrocento Sans"/>
                <a:cs typeface="Quattrocento Sans"/>
                <a:sym typeface="Quattrocento Sans"/>
              </a:rPr>
              <a:t>Details about the topic will also be helpful here. 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0" i="1">
                <a:latin typeface="Quattrocento Sans"/>
                <a:ea typeface="Quattrocento Sans"/>
                <a:cs typeface="Quattrocento Sans"/>
                <a:sym typeface="Quattrocento Sans"/>
              </a:rPr>
              <a:t>Tell the story of your learning experience.  Just like a story there should always be a beginning, middle and an end.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1">
                <a:latin typeface="Quattrocento Sans"/>
                <a:ea typeface="Quattrocento Sans"/>
                <a:cs typeface="Quattrocento Sans"/>
                <a:sym typeface="Quattrocento Sans"/>
              </a:rPr>
              <a:t>On the other side, you can add a graphic that provides evidence of what you learned.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Feel free to use more than one slide to reflect upon your process.  It also helps to add some video of your process.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1" name="Google Shape;44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Notes to presenter: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1">
                <a:latin typeface="Quattrocento Sans"/>
                <a:ea typeface="Quattrocento Sans"/>
                <a:cs typeface="Quattrocento Sans"/>
                <a:sym typeface="Quattrocento Sans"/>
              </a:rPr>
              <a:t>Description of what you learned in your own words on one side.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0" i="1">
                <a:latin typeface="Quattrocento Sans"/>
                <a:ea typeface="Quattrocento Sans"/>
                <a:cs typeface="Quattrocento Sans"/>
                <a:sym typeface="Quattrocento Sans"/>
              </a:rPr>
              <a:t>Include information about the topic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0" i="1">
                <a:latin typeface="Quattrocento Sans"/>
                <a:ea typeface="Quattrocento Sans"/>
                <a:cs typeface="Quattrocento Sans"/>
                <a:sym typeface="Quattrocento Sans"/>
              </a:rPr>
              <a:t>Details about the topic will also be helpful here. 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0" i="1">
                <a:latin typeface="Quattrocento Sans"/>
                <a:ea typeface="Quattrocento Sans"/>
                <a:cs typeface="Quattrocento Sans"/>
                <a:sym typeface="Quattrocento Sans"/>
              </a:rPr>
              <a:t>Tell the story of your learning experience.  Just like a story there should always be a beginning, middle and an end.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1">
                <a:latin typeface="Quattrocento Sans"/>
                <a:ea typeface="Quattrocento Sans"/>
                <a:cs typeface="Quattrocento Sans"/>
                <a:sym typeface="Quattrocento Sans"/>
              </a:rPr>
              <a:t>On the other side, you can add a graphic that provides evidence of what you learned.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Feel free to use more than one slide to reflect upon your process.  It also helps to add some video of your process.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0" name="Google Shape;47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n-US" b="1"/>
              <a:t>Notes to presenter: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What is your purpose for sharing this reflection?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Is it at the end of a unit or project?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Are you sharing this reflection, at the attainment of a learning goal you set for yourself?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Is it at the end of a course?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State your purpose for the reflection or even the purpose of the learning experience or learning goal.  Be clear and be specific in stating your purpose.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400"/>
              <a:buFont typeface="Impact"/>
              <a:buNone/>
              <a:defRPr sz="8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 b="1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dt" idx="10"/>
          </p:nvPr>
        </p:nvSpPr>
        <p:spPr>
          <a:xfrm>
            <a:off x="3236546" y="6375679"/>
            <a:ext cx="1493947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ftr" idx="11"/>
          </p:nvPr>
        </p:nvSpPr>
        <p:spPr>
          <a:xfrm>
            <a:off x="5279064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ldNum" idx="12"/>
          </p:nvPr>
        </p:nvSpPr>
        <p:spPr>
          <a:xfrm>
            <a:off x="9942434" y="6375679"/>
            <a:ext cx="1487566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3" name="Google Shape;23;p2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24" name="Google Shape;24;p2" title="left scallop shape"/>
            <p:cNvSpPr/>
            <p:nvPr/>
          </p:nvSpPr>
          <p:spPr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l" t="t" r="r" b="b"/>
              <a:pathLst>
                <a:path w="1773" h="4320" extrusionOk="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25" name="Google Shape;25;p2" title="left scallop inline"/>
            <p:cNvSpPr/>
            <p:nvPr/>
          </p:nvSpPr>
          <p:spPr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l" t="t" r="r" b="b"/>
              <a:pathLst>
                <a:path w="1037" h="4320" extrusionOk="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grpSp>
        <p:nvGrpSpPr>
          <p:cNvPr id="26" name="Google Shape;26;p2"/>
          <p:cNvGrpSpPr/>
          <p:nvPr/>
        </p:nvGrpSpPr>
        <p:grpSpPr>
          <a:xfrm rot="10800000">
            <a:off x="108452" y="75468"/>
            <a:ext cx="5378800" cy="5588856"/>
            <a:chOff x="-424090" y="303112"/>
            <a:chExt cx="5378800" cy="5588856"/>
          </a:xfrm>
        </p:grpSpPr>
        <p:pic>
          <p:nvPicPr>
            <p:cNvPr id="27" name="Google Shape;27;p2" descr="Single gear"/>
            <p:cNvPicPr preferRelativeResize="0"/>
            <p:nvPr/>
          </p:nvPicPr>
          <p:blipFill rotWithShape="1">
            <a:blip r:embed="rId2">
              <a:alphaModFix/>
            </a:blip>
            <a:srcRect l="13194" t="12276" r="8370" b="1367"/>
            <a:stretch/>
          </p:blipFill>
          <p:spPr>
            <a:xfrm rot="5400000">
              <a:off x="1442081" y="2451153"/>
              <a:ext cx="3275424" cy="36062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28;p2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5400000">
              <a:off x="1092764" y="303112"/>
              <a:ext cx="2880000" cy="28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29;p2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5400000">
              <a:off x="-424090" y="1817280"/>
              <a:ext cx="2880000" cy="28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30;p2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5400000">
              <a:off x="625457" y="4024986"/>
              <a:ext cx="1620000" cy="16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31;p2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5400000">
              <a:off x="3226710" y="1355170"/>
              <a:ext cx="1728000" cy="1728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1" title="right scallop background shape"/>
          <p:cNvSpPr/>
          <p:nvPr/>
        </p:nvSpPr>
        <p:spPr>
          <a:xfrm>
            <a:off x="7389812" y="0"/>
            <a:ext cx="4802188" cy="6858000"/>
          </a:xfrm>
          <a:custGeom>
            <a:avLst/>
            <a:gdLst/>
            <a:ahLst/>
            <a:cxnLst/>
            <a:rect l="l" t="t" r="r" b="b"/>
            <a:pathLst>
              <a:path w="3025" h="4320" extrusionOk="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33" name="Google Shape;133;p11"/>
          <p:cNvSpPr txBox="1"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Gill Sans"/>
              <a:buNone/>
              <a:defRPr sz="1900" b="1" i="0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1"/>
          <p:cNvSpPr txBox="1">
            <a:spLocks noGrp="1"/>
          </p:cNvSpPr>
          <p:nvPr>
            <p:ph type="body" idx="1"/>
          </p:nvPr>
        </p:nvSpPr>
        <p:spPr>
          <a:xfrm>
            <a:off x="765051" y="920377"/>
            <a:ext cx="6158418" cy="498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800"/>
              <a:buChar char="–"/>
              <a:defRPr sz="2800"/>
            </a:lvl2pPr>
            <a:lvl3pPr marL="1371600" lvl="2" indent="-381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55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–"/>
              <a:defRPr sz="2000"/>
            </a:lvl4pPr>
            <a:lvl5pPr marL="2286000" lvl="4" indent="-355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55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–"/>
              <a:defRPr sz="2000"/>
            </a:lvl6pPr>
            <a:lvl7pPr marL="3200400" lvl="6" indent="-355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  <a:defRPr sz="2000"/>
            </a:lvl7pPr>
            <a:lvl8pPr marL="3657600" lvl="7" indent="-355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–"/>
              <a:defRPr sz="2000"/>
            </a:lvl8pPr>
            <a:lvl9pPr marL="4114800" lvl="8" indent="-355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5" name="Google Shape;135;p11"/>
          <p:cNvSpPr txBox="1">
            <a:spLocks noGrp="1"/>
          </p:cNvSpPr>
          <p:nvPr>
            <p:ph type="body" idx="2"/>
          </p:nvPr>
        </p:nvSpPr>
        <p:spPr>
          <a:xfrm>
            <a:off x="8337885" y="1741336"/>
            <a:ext cx="3092115" cy="4164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6" name="Google Shape;136;p11"/>
          <p:cNvSpPr txBox="1">
            <a:spLocks noGrp="1"/>
          </p:cNvSpPr>
          <p:nvPr>
            <p:ph type="dt" idx="10"/>
          </p:nvPr>
        </p:nvSpPr>
        <p:spPr>
          <a:xfrm>
            <a:off x="765051" y="6375679"/>
            <a:ext cx="1233355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1"/>
          <p:cNvSpPr txBox="1">
            <a:spLocks noGrp="1"/>
          </p:cNvSpPr>
          <p:nvPr>
            <p:ph type="ftr" idx="11"/>
          </p:nvPr>
        </p:nvSpPr>
        <p:spPr>
          <a:xfrm>
            <a:off x="2103620" y="6375679"/>
            <a:ext cx="348217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1"/>
          <p:cNvSpPr txBox="1">
            <a:spLocks noGrp="1"/>
          </p:cNvSpPr>
          <p:nvPr>
            <p:ph type="sldNum" idx="12"/>
          </p:nvPr>
        </p:nvSpPr>
        <p:spPr>
          <a:xfrm>
            <a:off x="5691014" y="6375679"/>
            <a:ext cx="1232456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9" name="Google Shape;139;p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" name="Google Shape;140;p11"/>
          <p:cNvGrpSpPr/>
          <p:nvPr/>
        </p:nvGrpSpPr>
        <p:grpSpPr>
          <a:xfrm rot="5400000">
            <a:off x="7251814" y="1766245"/>
            <a:ext cx="4959501" cy="5224009"/>
            <a:chOff x="7232499" y="-159283"/>
            <a:chExt cx="4959501" cy="5224009"/>
          </a:xfrm>
        </p:grpSpPr>
        <p:pic>
          <p:nvPicPr>
            <p:cNvPr id="141" name="Google Shape;141;p11" descr="Single gear"/>
            <p:cNvPicPr preferRelativeResize="0"/>
            <p:nvPr/>
          </p:nvPicPr>
          <p:blipFill rotWithShape="1">
            <a:blip r:embed="rId2">
              <a:alphaModFix/>
            </a:blip>
            <a:srcRect t="18078" r="23442"/>
            <a:stretch/>
          </p:blipFill>
          <p:spPr>
            <a:xfrm>
              <a:off x="8994950" y="0"/>
              <a:ext cx="3197050" cy="34210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Google Shape;142;p11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232499" y="667872"/>
              <a:ext cx="2880000" cy="28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11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746667" y="2184726"/>
              <a:ext cx="2880000" cy="28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Google Shape;144;p11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501643" y="-159283"/>
              <a:ext cx="1620000" cy="1620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"/>
          <p:cNvSpPr>
            <a:spLocks noGrp="1"/>
          </p:cNvSpPr>
          <p:nvPr>
            <p:ph type="pic" idx="2"/>
          </p:nvPr>
        </p:nvSpPr>
        <p:spPr>
          <a:xfrm>
            <a:off x="283464" y="0"/>
            <a:ext cx="7355585" cy="685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ill Sans"/>
              <a:buNone/>
              <a:defRPr sz="28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ill Sans"/>
              <a:buNone/>
              <a:defRPr sz="2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ill Sans"/>
              <a:buNone/>
              <a:defRPr sz="2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ill Sans"/>
              <a:buNone/>
              <a:defRPr sz="2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47" name="Google Shape;147;p12" title="right scallop background shape"/>
          <p:cNvSpPr/>
          <p:nvPr/>
        </p:nvSpPr>
        <p:spPr>
          <a:xfrm>
            <a:off x="7389812" y="0"/>
            <a:ext cx="4802188" cy="6858000"/>
          </a:xfrm>
          <a:custGeom>
            <a:avLst/>
            <a:gdLst/>
            <a:ahLst/>
            <a:cxnLst/>
            <a:rect l="l" t="t" r="r" b="b"/>
            <a:pathLst>
              <a:path w="3025" h="4320" extrusionOk="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48" name="Google Shape;148;p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2"/>
          <p:cNvSpPr txBox="1"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Gill Sans"/>
              <a:buNone/>
              <a:defRPr sz="1900" b="1" i="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2"/>
          <p:cNvSpPr txBox="1">
            <a:spLocks noGrp="1"/>
          </p:cNvSpPr>
          <p:nvPr>
            <p:ph type="body" idx="1"/>
          </p:nvPr>
        </p:nvSpPr>
        <p:spPr>
          <a:xfrm>
            <a:off x="8337883" y="1741336"/>
            <a:ext cx="3092117" cy="4164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1" name="Google Shape;151;p12"/>
          <p:cNvSpPr txBox="1">
            <a:spLocks noGrp="1"/>
          </p:cNvSpPr>
          <p:nvPr>
            <p:ph type="dt" idx="10"/>
          </p:nvPr>
        </p:nvSpPr>
        <p:spPr>
          <a:xfrm>
            <a:off x="765950" y="6375679"/>
            <a:ext cx="1232456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2"/>
          <p:cNvSpPr txBox="1">
            <a:spLocks noGrp="1"/>
          </p:cNvSpPr>
          <p:nvPr>
            <p:ph type="ftr" idx="11"/>
          </p:nvPr>
        </p:nvSpPr>
        <p:spPr>
          <a:xfrm>
            <a:off x="2103621" y="6375679"/>
            <a:ext cx="3482178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2"/>
          <p:cNvSpPr txBox="1">
            <a:spLocks noGrp="1"/>
          </p:cNvSpPr>
          <p:nvPr>
            <p:ph type="sldNum" idx="12"/>
          </p:nvPr>
        </p:nvSpPr>
        <p:spPr>
          <a:xfrm>
            <a:off x="5687568" y="6375679"/>
            <a:ext cx="123444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54" name="Google Shape;154;p12"/>
          <p:cNvGrpSpPr/>
          <p:nvPr/>
        </p:nvGrpSpPr>
        <p:grpSpPr>
          <a:xfrm rot="5400000">
            <a:off x="7251814" y="1766245"/>
            <a:ext cx="4959501" cy="5224009"/>
            <a:chOff x="7232499" y="-159283"/>
            <a:chExt cx="4959501" cy="5224009"/>
          </a:xfrm>
        </p:grpSpPr>
        <p:pic>
          <p:nvPicPr>
            <p:cNvPr id="155" name="Google Shape;155;p12" descr="Single gear"/>
            <p:cNvPicPr preferRelativeResize="0"/>
            <p:nvPr/>
          </p:nvPicPr>
          <p:blipFill rotWithShape="1">
            <a:blip r:embed="rId2">
              <a:alphaModFix/>
            </a:blip>
            <a:srcRect t="18078" r="23442"/>
            <a:stretch/>
          </p:blipFill>
          <p:spPr>
            <a:xfrm>
              <a:off x="8994950" y="0"/>
              <a:ext cx="3197050" cy="34210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12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232499" y="667872"/>
              <a:ext cx="2880000" cy="28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12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746667" y="2184726"/>
              <a:ext cx="2880000" cy="28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12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501643" y="-159283"/>
              <a:ext cx="1620000" cy="1620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3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3"/>
          <p:cNvSpPr txBox="1">
            <a:spLocks noGrp="1"/>
          </p:cNvSpPr>
          <p:nvPr>
            <p:ph type="body" idx="1"/>
          </p:nvPr>
        </p:nvSpPr>
        <p:spPr>
          <a:xfrm rot="5400000">
            <a:off x="4544043" y="-1006365"/>
            <a:ext cx="3593591" cy="10178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13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3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4"/>
          <p:cNvSpPr txBox="1">
            <a:spLocks noGrp="1"/>
          </p:cNvSpPr>
          <p:nvPr>
            <p:ph type="title"/>
          </p:nvPr>
        </p:nvSpPr>
        <p:spPr>
          <a:xfrm rot="5400000">
            <a:off x="8012185" y="2436522"/>
            <a:ext cx="5600404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4"/>
          <p:cNvSpPr txBox="1">
            <a:spLocks noGrp="1"/>
          </p:cNvSpPr>
          <p:nvPr>
            <p:ph type="body" idx="1"/>
          </p:nvPr>
        </p:nvSpPr>
        <p:spPr>
          <a:xfrm rot="5400000">
            <a:off x="2653390" y="-1013705"/>
            <a:ext cx="5600405" cy="8392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14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4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4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15"/>
          <p:cNvGrpSpPr/>
          <p:nvPr/>
        </p:nvGrpSpPr>
        <p:grpSpPr>
          <a:xfrm rot="5400000">
            <a:off x="175132" y="1273331"/>
            <a:ext cx="5378800" cy="5588856"/>
            <a:chOff x="-424090" y="303112"/>
            <a:chExt cx="5378800" cy="5588856"/>
          </a:xfrm>
        </p:grpSpPr>
        <p:pic>
          <p:nvPicPr>
            <p:cNvPr id="173" name="Google Shape;173;p15" descr="Single gear"/>
            <p:cNvPicPr preferRelativeResize="0"/>
            <p:nvPr/>
          </p:nvPicPr>
          <p:blipFill rotWithShape="1">
            <a:blip r:embed="rId2">
              <a:alphaModFix/>
            </a:blip>
            <a:srcRect l="13194" t="12276" r="8370" b="1367"/>
            <a:stretch/>
          </p:blipFill>
          <p:spPr>
            <a:xfrm rot="5400000">
              <a:off x="1442081" y="2451153"/>
              <a:ext cx="3275424" cy="36062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15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5400000">
              <a:off x="1092764" y="303112"/>
              <a:ext cx="2880000" cy="28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" name="Google Shape;175;p15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5400000">
              <a:off x="-424090" y="1817280"/>
              <a:ext cx="2880000" cy="28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15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5400000">
              <a:off x="625457" y="4024986"/>
              <a:ext cx="1620000" cy="16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15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5400000">
              <a:off x="3226710" y="1355170"/>
              <a:ext cx="1728000" cy="1728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8" name="Google Shape;178;p15" descr="HD-ShadowLon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60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5"/>
          <p:cNvSpPr/>
          <p:nvPr/>
        </p:nvSpPr>
        <p:spPr>
          <a:xfrm>
            <a:off x="1752600" y="609600"/>
            <a:ext cx="10437812" cy="1368198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5"/>
          <p:cNvSpPr/>
          <p:nvPr/>
        </p:nvSpPr>
        <p:spPr>
          <a:xfrm>
            <a:off x="13077" y="609600"/>
            <a:ext cx="1602997" cy="1368198"/>
          </a:xfrm>
          <a:prstGeom prst="rect">
            <a:avLst/>
          </a:prstGeom>
          <a:solidFill>
            <a:srgbClr val="942D0B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5"/>
          <p:cNvSpPr txBox="1">
            <a:spLocks noGrp="1"/>
          </p:cNvSpPr>
          <p:nvPr>
            <p:ph type="title"/>
          </p:nvPr>
        </p:nvSpPr>
        <p:spPr>
          <a:xfrm>
            <a:off x="2137646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5"/>
          <p:cNvSpPr txBox="1">
            <a:spLocks noGrp="1"/>
          </p:cNvSpPr>
          <p:nvPr>
            <p:ph type="dt" idx="10"/>
          </p:nvPr>
        </p:nvSpPr>
        <p:spPr>
          <a:xfrm>
            <a:off x="9008306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5"/>
          <p:cNvSpPr txBox="1">
            <a:spLocks noGrp="1"/>
          </p:cNvSpPr>
          <p:nvPr>
            <p:ph type="ftr" idx="11"/>
          </p:nvPr>
        </p:nvSpPr>
        <p:spPr>
          <a:xfrm>
            <a:off x="2137646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5"/>
          <p:cNvSpPr txBox="1">
            <a:spLocks noGrp="1"/>
          </p:cNvSpPr>
          <p:nvPr>
            <p:ph type="sldNum" idx="12"/>
          </p:nvPr>
        </p:nvSpPr>
        <p:spPr>
          <a:xfrm>
            <a:off x="15670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5" name="Google Shape;185;p15"/>
          <p:cNvSpPr txBox="1">
            <a:spLocks noGrp="1"/>
          </p:cNvSpPr>
          <p:nvPr>
            <p:ph type="body" idx="1"/>
          </p:nvPr>
        </p:nvSpPr>
        <p:spPr>
          <a:xfrm>
            <a:off x="2137644" y="2161725"/>
            <a:ext cx="9613861" cy="3702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icture with Caption">
  <p:cSld name="1_Picture with 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6"/>
          <p:cNvGrpSpPr/>
          <p:nvPr/>
        </p:nvGrpSpPr>
        <p:grpSpPr>
          <a:xfrm rot="5400000">
            <a:off x="7251814" y="1766245"/>
            <a:ext cx="4959501" cy="5224009"/>
            <a:chOff x="7232499" y="-159283"/>
            <a:chExt cx="4959501" cy="5224009"/>
          </a:xfrm>
        </p:grpSpPr>
        <p:pic>
          <p:nvPicPr>
            <p:cNvPr id="188" name="Google Shape;188;p16" descr="Single gear"/>
            <p:cNvPicPr preferRelativeResize="0"/>
            <p:nvPr/>
          </p:nvPicPr>
          <p:blipFill rotWithShape="1">
            <a:blip r:embed="rId2">
              <a:alphaModFix/>
            </a:blip>
            <a:srcRect t="18078" r="23442"/>
            <a:stretch/>
          </p:blipFill>
          <p:spPr>
            <a:xfrm>
              <a:off x="8994950" y="0"/>
              <a:ext cx="3197050" cy="34210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Google Shape;189;p16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232499" y="667872"/>
              <a:ext cx="2880000" cy="28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Google Shape;190;p16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746667" y="2184726"/>
              <a:ext cx="2880000" cy="28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" name="Google Shape;191;p16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501643" y="-159283"/>
              <a:ext cx="1620000" cy="1620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2" name="Google Shape;192;p16" descr="HD-ShadowLon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60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6"/>
          <p:cNvSpPr/>
          <p:nvPr/>
        </p:nvSpPr>
        <p:spPr>
          <a:xfrm>
            <a:off x="1752600" y="609600"/>
            <a:ext cx="10437812" cy="1368198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6"/>
          <p:cNvSpPr/>
          <p:nvPr/>
        </p:nvSpPr>
        <p:spPr>
          <a:xfrm>
            <a:off x="-3554" y="609600"/>
            <a:ext cx="1602997" cy="1368198"/>
          </a:xfrm>
          <a:prstGeom prst="rect">
            <a:avLst/>
          </a:prstGeom>
          <a:solidFill>
            <a:srgbClr val="942D0B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6"/>
          <p:cNvSpPr txBox="1">
            <a:spLocks noGrp="1"/>
          </p:cNvSpPr>
          <p:nvPr>
            <p:ph type="title"/>
          </p:nvPr>
        </p:nvSpPr>
        <p:spPr>
          <a:xfrm>
            <a:off x="2432921" y="753227"/>
            <a:ext cx="9613859" cy="1080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Impact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6"/>
          <p:cNvSpPr txBox="1">
            <a:spLocks noGrp="1"/>
          </p:cNvSpPr>
          <p:nvPr>
            <p:ph type="body" idx="1"/>
          </p:nvPr>
        </p:nvSpPr>
        <p:spPr>
          <a:xfrm>
            <a:off x="2432922" y="2336872"/>
            <a:ext cx="2620817" cy="3599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97" name="Google Shape;197;p16"/>
          <p:cNvSpPr txBox="1">
            <a:spLocks noGrp="1"/>
          </p:cNvSpPr>
          <p:nvPr>
            <p:ph type="dt" idx="10"/>
          </p:nvPr>
        </p:nvSpPr>
        <p:spPr>
          <a:xfrm>
            <a:off x="93035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6"/>
          <p:cNvSpPr txBox="1">
            <a:spLocks noGrp="1"/>
          </p:cNvSpPr>
          <p:nvPr>
            <p:ph type="ftr" idx="11"/>
          </p:nvPr>
        </p:nvSpPr>
        <p:spPr>
          <a:xfrm>
            <a:off x="24329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6"/>
          <p:cNvSpPr txBox="1">
            <a:spLocks noGrp="1"/>
          </p:cNvSpPr>
          <p:nvPr>
            <p:ph type="sldNum" idx="12"/>
          </p:nvPr>
        </p:nvSpPr>
        <p:spPr>
          <a:xfrm>
            <a:off x="140074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0" name="Google Shape;200;p16"/>
          <p:cNvSpPr>
            <a:spLocks noGrp="1"/>
          </p:cNvSpPr>
          <p:nvPr>
            <p:ph type="pic" idx="2"/>
          </p:nvPr>
        </p:nvSpPr>
        <p:spPr>
          <a:xfrm>
            <a:off x="5213022" y="2327474"/>
            <a:ext cx="6833757" cy="3608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ill Sans"/>
              <a:buNone/>
              <a:defRPr sz="28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ill Sans"/>
              <a:buNone/>
              <a:defRPr sz="2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ill Sans"/>
              <a:buNone/>
              <a:defRPr sz="2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ill Sans"/>
              <a:buNone/>
              <a:defRPr sz="2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8"/>
          <p:cNvSpPr txBox="1"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400"/>
              <a:buFont typeface="Impact"/>
              <a:buNone/>
              <a:defRPr sz="8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8"/>
          <p:cNvSpPr txBox="1"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 b="1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18"/>
          <p:cNvSpPr txBox="1">
            <a:spLocks noGrp="1"/>
          </p:cNvSpPr>
          <p:nvPr>
            <p:ph type="dt" idx="10"/>
          </p:nvPr>
        </p:nvSpPr>
        <p:spPr>
          <a:xfrm>
            <a:off x="3236546" y="6375679"/>
            <a:ext cx="1493947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8"/>
          <p:cNvSpPr txBox="1">
            <a:spLocks noGrp="1"/>
          </p:cNvSpPr>
          <p:nvPr>
            <p:ph type="ftr" idx="11"/>
          </p:nvPr>
        </p:nvSpPr>
        <p:spPr>
          <a:xfrm>
            <a:off x="5279064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8"/>
          <p:cNvSpPr txBox="1">
            <a:spLocks noGrp="1"/>
          </p:cNvSpPr>
          <p:nvPr>
            <p:ph type="sldNum" idx="12"/>
          </p:nvPr>
        </p:nvSpPr>
        <p:spPr>
          <a:xfrm>
            <a:off x="9942434" y="6375679"/>
            <a:ext cx="1487566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15" name="Google Shape;215;p18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216" name="Google Shape;216;p18" title="left scallop shape"/>
            <p:cNvSpPr/>
            <p:nvPr/>
          </p:nvSpPr>
          <p:spPr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l" t="t" r="r" b="b"/>
              <a:pathLst>
                <a:path w="1773" h="4320" extrusionOk="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17" name="Google Shape;217;p18" title="left scallop inline"/>
            <p:cNvSpPr/>
            <p:nvPr/>
          </p:nvSpPr>
          <p:spPr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l" t="t" r="r" b="b"/>
              <a:pathLst>
                <a:path w="1037" h="4320" extrusionOk="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grpSp>
        <p:nvGrpSpPr>
          <p:cNvPr id="218" name="Google Shape;218;p18"/>
          <p:cNvGrpSpPr/>
          <p:nvPr/>
        </p:nvGrpSpPr>
        <p:grpSpPr>
          <a:xfrm rot="10800000">
            <a:off x="108452" y="75468"/>
            <a:ext cx="5378800" cy="5588856"/>
            <a:chOff x="-424090" y="303112"/>
            <a:chExt cx="5378800" cy="5588856"/>
          </a:xfrm>
        </p:grpSpPr>
        <p:pic>
          <p:nvPicPr>
            <p:cNvPr id="219" name="Google Shape;219;p18" descr="Single gear"/>
            <p:cNvPicPr preferRelativeResize="0"/>
            <p:nvPr/>
          </p:nvPicPr>
          <p:blipFill rotWithShape="1">
            <a:blip r:embed="rId2">
              <a:alphaModFix/>
            </a:blip>
            <a:srcRect l="13194" t="12276" r="8370" b="1367"/>
            <a:stretch/>
          </p:blipFill>
          <p:spPr>
            <a:xfrm rot="5400000">
              <a:off x="1442081" y="2451153"/>
              <a:ext cx="3275424" cy="36062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p18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5400000">
              <a:off x="1092764" y="303112"/>
              <a:ext cx="2880000" cy="28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1" name="Google Shape;221;p18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5400000">
              <a:off x="-424090" y="1817280"/>
              <a:ext cx="2880000" cy="28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Google Shape;222;p18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5400000">
              <a:off x="625457" y="4024986"/>
              <a:ext cx="1620000" cy="16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" name="Google Shape;223;p18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5400000">
              <a:off x="3226710" y="1355170"/>
              <a:ext cx="1728000" cy="1728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9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body" idx="1"/>
          </p:nvPr>
        </p:nvSpPr>
        <p:spPr>
          <a:xfrm>
            <a:off x="1257300" y="2286000"/>
            <a:ext cx="4800600" cy="3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body" idx="2"/>
          </p:nvPr>
        </p:nvSpPr>
        <p:spPr>
          <a:xfrm>
            <a:off x="6647796" y="2286000"/>
            <a:ext cx="4800600" cy="3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 rot="5400000">
            <a:off x="7096455" y="1615369"/>
            <a:ext cx="4959501" cy="5525761"/>
            <a:chOff x="7232499" y="-159283"/>
            <a:chExt cx="4959501" cy="5525761"/>
          </a:xfrm>
        </p:grpSpPr>
        <p:pic>
          <p:nvPicPr>
            <p:cNvPr id="232" name="Google Shape;232;p19" descr="Single gear"/>
            <p:cNvPicPr preferRelativeResize="0"/>
            <p:nvPr/>
          </p:nvPicPr>
          <p:blipFill rotWithShape="1">
            <a:blip r:embed="rId2">
              <a:alphaModFix/>
            </a:blip>
            <a:srcRect t="18078" r="23442"/>
            <a:stretch/>
          </p:blipFill>
          <p:spPr>
            <a:xfrm>
              <a:off x="8994950" y="0"/>
              <a:ext cx="3197050" cy="34210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" name="Google Shape;233;p19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232499" y="667872"/>
              <a:ext cx="2880000" cy="28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" name="Google Shape;234;p19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746667" y="2486478"/>
              <a:ext cx="2880000" cy="28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19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501643" y="-159283"/>
              <a:ext cx="1620000" cy="1620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0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20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0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40" name="Google Shape;240;p20"/>
          <p:cNvGrpSpPr/>
          <p:nvPr/>
        </p:nvGrpSpPr>
        <p:grpSpPr>
          <a:xfrm>
            <a:off x="7232499" y="-159283"/>
            <a:ext cx="4959501" cy="5224009"/>
            <a:chOff x="7232499" y="-159283"/>
            <a:chExt cx="4959501" cy="5224009"/>
          </a:xfrm>
        </p:grpSpPr>
        <p:pic>
          <p:nvPicPr>
            <p:cNvPr id="241" name="Google Shape;241;p20" descr="Single gear"/>
            <p:cNvPicPr preferRelativeResize="0"/>
            <p:nvPr/>
          </p:nvPicPr>
          <p:blipFill rotWithShape="1">
            <a:blip r:embed="rId2">
              <a:alphaModFix/>
            </a:blip>
            <a:srcRect t="18078" r="23442"/>
            <a:stretch/>
          </p:blipFill>
          <p:spPr>
            <a:xfrm>
              <a:off x="8994950" y="0"/>
              <a:ext cx="3197050" cy="34210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Google Shape;242;p20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232499" y="667872"/>
              <a:ext cx="2880000" cy="28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20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746667" y="2184726"/>
              <a:ext cx="2880000" cy="28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p20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501643" y="-159283"/>
              <a:ext cx="1620000" cy="1620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3" descr="HD-ShadowLo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5928628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3" descr="HD-ShadowSho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5826" y="5929622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title"/>
          </p:nvPr>
        </p:nvSpPr>
        <p:spPr>
          <a:xfrm>
            <a:off x="680322" y="4711616"/>
            <a:ext cx="9613859" cy="1090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Impact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ldNum" idx="12"/>
          </p:nvPr>
        </p:nvSpPr>
        <p:spPr>
          <a:xfrm>
            <a:off x="10729455" y="4711309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" name="Google Shape;41;p3"/>
          <p:cNvSpPr>
            <a:spLocks noGrp="1"/>
          </p:cNvSpPr>
          <p:nvPr>
            <p:ph type="dgm" idx="2"/>
          </p:nvPr>
        </p:nvSpPr>
        <p:spPr>
          <a:xfrm>
            <a:off x="680321" y="386862"/>
            <a:ext cx="9614617" cy="3867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–"/>
              <a:defRPr sz="18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–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–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–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" title="scalloped circle"/>
          <p:cNvSpPr/>
          <p:nvPr/>
        </p:nvSpPr>
        <p:spPr>
          <a:xfrm>
            <a:off x="3557016" y="630936"/>
            <a:ext cx="5235575" cy="5229225"/>
          </a:xfrm>
          <a:custGeom>
            <a:avLst/>
            <a:gdLst/>
            <a:ahLst/>
            <a:cxnLst/>
            <a:rect l="l" t="t" r="r" b="b"/>
            <a:pathLst>
              <a:path w="3298" h="3294" extrusionOk="0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44" name="Google Shape;44;p4"/>
          <p:cNvSpPr txBox="1"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0"/>
              <a:buFont typeface="Impact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 b="1" i="0" cap="none">
                <a:solidFill>
                  <a:schemeClr val="dk2"/>
                </a:solidFill>
              </a:defRPr>
            </a:lvl1pPr>
            <a:lvl2pPr lvl="1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dt" idx="10"/>
          </p:nvPr>
        </p:nvSpPr>
        <p:spPr>
          <a:xfrm>
            <a:off x="1078523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5E04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ftr" idx="11"/>
          </p:nvPr>
        </p:nvSpPr>
        <p:spPr>
          <a:xfrm>
            <a:off x="4180332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5E04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sldNum" idx="12"/>
          </p:nvPr>
        </p:nvSpPr>
        <p:spPr>
          <a:xfrm>
            <a:off x="9067218" y="6375679"/>
            <a:ext cx="2329723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" name="Google Shape;49;p4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" name="Google Shape;50;p4"/>
          <p:cNvGrpSpPr/>
          <p:nvPr/>
        </p:nvGrpSpPr>
        <p:grpSpPr>
          <a:xfrm>
            <a:off x="7232499" y="-159283"/>
            <a:ext cx="4959501" cy="5525761"/>
            <a:chOff x="7232499" y="-159283"/>
            <a:chExt cx="4959501" cy="5525761"/>
          </a:xfrm>
        </p:grpSpPr>
        <p:pic>
          <p:nvPicPr>
            <p:cNvPr id="51" name="Google Shape;51;p4" descr="Single gear"/>
            <p:cNvPicPr preferRelativeResize="0"/>
            <p:nvPr/>
          </p:nvPicPr>
          <p:blipFill rotWithShape="1">
            <a:blip r:embed="rId2">
              <a:alphaModFix/>
            </a:blip>
            <a:srcRect t="18078" r="23442"/>
            <a:stretch/>
          </p:blipFill>
          <p:spPr>
            <a:xfrm>
              <a:off x="8994950" y="0"/>
              <a:ext cx="3197050" cy="34210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4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232499" y="667872"/>
              <a:ext cx="2880000" cy="28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4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746667" y="2486478"/>
              <a:ext cx="2880000" cy="28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4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501643" y="-159283"/>
              <a:ext cx="1620000" cy="162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" name="Google Shape;55;p4"/>
          <p:cNvSpPr/>
          <p:nvPr/>
        </p:nvSpPr>
        <p:spPr>
          <a:xfrm>
            <a:off x="0" y="2590078"/>
            <a:ext cx="1602997" cy="1660332"/>
          </a:xfrm>
          <a:prstGeom prst="rect">
            <a:avLst/>
          </a:prstGeom>
          <a:solidFill>
            <a:srgbClr val="942D0B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>
            <a:off x="10606797" y="2590077"/>
            <a:ext cx="1602997" cy="166033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1"/>
          </p:nvPr>
        </p:nvSpPr>
        <p:spPr>
          <a:xfrm>
            <a:off x="1257300" y="2286000"/>
            <a:ext cx="4800600" cy="3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body" idx="2"/>
          </p:nvPr>
        </p:nvSpPr>
        <p:spPr>
          <a:xfrm>
            <a:off x="6647796" y="2286000"/>
            <a:ext cx="4800600" cy="3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64" name="Google Shape;64;p5"/>
          <p:cNvGrpSpPr/>
          <p:nvPr/>
        </p:nvGrpSpPr>
        <p:grpSpPr>
          <a:xfrm rot="5400000">
            <a:off x="7096455" y="1615369"/>
            <a:ext cx="4959501" cy="5525761"/>
            <a:chOff x="7232499" y="-159283"/>
            <a:chExt cx="4959501" cy="5525761"/>
          </a:xfrm>
        </p:grpSpPr>
        <p:pic>
          <p:nvPicPr>
            <p:cNvPr id="65" name="Google Shape;65;p5" descr="Single gear"/>
            <p:cNvPicPr preferRelativeResize="0"/>
            <p:nvPr/>
          </p:nvPicPr>
          <p:blipFill rotWithShape="1">
            <a:blip r:embed="rId2">
              <a:alphaModFix/>
            </a:blip>
            <a:srcRect t="18078" r="23442"/>
            <a:stretch/>
          </p:blipFill>
          <p:spPr>
            <a:xfrm>
              <a:off x="8994950" y="0"/>
              <a:ext cx="3197050" cy="34210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66;p5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232499" y="667872"/>
              <a:ext cx="2880000" cy="28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oogle Shape;67;p5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746667" y="2486478"/>
              <a:ext cx="2880000" cy="28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Google Shape;68;p5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501643" y="-159283"/>
              <a:ext cx="1620000" cy="1620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73" name="Google Shape;73;p6"/>
          <p:cNvGrpSpPr/>
          <p:nvPr/>
        </p:nvGrpSpPr>
        <p:grpSpPr>
          <a:xfrm>
            <a:off x="7232499" y="-159283"/>
            <a:ext cx="4959501" cy="5224009"/>
            <a:chOff x="7232499" y="-159283"/>
            <a:chExt cx="4959501" cy="5224009"/>
          </a:xfrm>
        </p:grpSpPr>
        <p:pic>
          <p:nvPicPr>
            <p:cNvPr id="74" name="Google Shape;74;p6" descr="Single gear"/>
            <p:cNvPicPr preferRelativeResize="0"/>
            <p:nvPr/>
          </p:nvPicPr>
          <p:blipFill rotWithShape="1">
            <a:blip r:embed="rId2">
              <a:alphaModFix/>
            </a:blip>
            <a:srcRect t="18078" r="23442"/>
            <a:stretch/>
          </p:blipFill>
          <p:spPr>
            <a:xfrm>
              <a:off x="8994950" y="0"/>
              <a:ext cx="3197050" cy="34210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75;p6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232499" y="667872"/>
              <a:ext cx="2880000" cy="28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6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746667" y="2184726"/>
              <a:ext cx="2880000" cy="28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6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501643" y="-159283"/>
              <a:ext cx="1620000" cy="1620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7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84" name="Google Shape;84;p7"/>
          <p:cNvGrpSpPr/>
          <p:nvPr/>
        </p:nvGrpSpPr>
        <p:grpSpPr>
          <a:xfrm rot="5400000">
            <a:off x="175132" y="1273331"/>
            <a:ext cx="5378800" cy="5588856"/>
            <a:chOff x="-424090" y="303112"/>
            <a:chExt cx="5378800" cy="5588856"/>
          </a:xfrm>
        </p:grpSpPr>
        <p:pic>
          <p:nvPicPr>
            <p:cNvPr id="85" name="Google Shape;85;p7" descr="Single gear"/>
            <p:cNvPicPr preferRelativeResize="0"/>
            <p:nvPr/>
          </p:nvPicPr>
          <p:blipFill rotWithShape="1">
            <a:blip r:embed="rId2">
              <a:alphaModFix/>
            </a:blip>
            <a:srcRect l="13194" t="12276" r="8370" b="1367"/>
            <a:stretch/>
          </p:blipFill>
          <p:spPr>
            <a:xfrm rot="5400000">
              <a:off x="1442081" y="2451153"/>
              <a:ext cx="3275424" cy="36062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7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5400000">
              <a:off x="1092764" y="303112"/>
              <a:ext cx="2880000" cy="28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7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5400000">
              <a:off x="-424090" y="1817280"/>
              <a:ext cx="2880000" cy="28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7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5400000">
              <a:off x="625457" y="4024986"/>
              <a:ext cx="1620000" cy="16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7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5400000">
              <a:off x="3226710" y="1355170"/>
              <a:ext cx="1728000" cy="1728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>
  <p:cSld name="Section Header">
    <p:bg>
      <p:bgPr>
        <a:solidFill>
          <a:schemeClr val="dk2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400"/>
              <a:buFont typeface="Impact"/>
              <a:buNone/>
              <a:defRPr sz="8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8"/>
          <p:cNvSpPr txBox="1"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 b="1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dt" idx="10"/>
          </p:nvPr>
        </p:nvSpPr>
        <p:spPr>
          <a:xfrm>
            <a:off x="3236546" y="6375679"/>
            <a:ext cx="1493947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ftr" idx="11"/>
          </p:nvPr>
        </p:nvSpPr>
        <p:spPr>
          <a:xfrm>
            <a:off x="5279064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8"/>
          <p:cNvSpPr txBox="1">
            <a:spLocks noGrp="1"/>
          </p:cNvSpPr>
          <p:nvPr>
            <p:ph type="sldNum" idx="12"/>
          </p:nvPr>
        </p:nvSpPr>
        <p:spPr>
          <a:xfrm>
            <a:off x="9942434" y="6375679"/>
            <a:ext cx="1487566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96" name="Google Shape;96;p8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97" name="Google Shape;97;p8" title="left scallop shape"/>
            <p:cNvSpPr/>
            <p:nvPr/>
          </p:nvSpPr>
          <p:spPr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l" t="t" r="r" b="b"/>
              <a:pathLst>
                <a:path w="1773" h="4320" extrusionOk="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98" name="Google Shape;98;p8" title="left scallop inline"/>
            <p:cNvSpPr/>
            <p:nvPr/>
          </p:nvSpPr>
          <p:spPr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l" t="t" r="r" b="b"/>
              <a:pathLst>
                <a:path w="1037" h="4320" extrusionOk="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grpSp>
        <p:nvGrpSpPr>
          <p:cNvPr id="99" name="Google Shape;99;p8"/>
          <p:cNvGrpSpPr/>
          <p:nvPr/>
        </p:nvGrpSpPr>
        <p:grpSpPr>
          <a:xfrm rot="10800000">
            <a:off x="108452" y="75468"/>
            <a:ext cx="5378800" cy="5588856"/>
            <a:chOff x="-424090" y="303112"/>
            <a:chExt cx="5378800" cy="5588856"/>
          </a:xfrm>
        </p:grpSpPr>
        <p:pic>
          <p:nvPicPr>
            <p:cNvPr id="100" name="Google Shape;100;p8" descr="Single gear"/>
            <p:cNvPicPr preferRelativeResize="0"/>
            <p:nvPr/>
          </p:nvPicPr>
          <p:blipFill rotWithShape="1">
            <a:blip r:embed="rId2">
              <a:alphaModFix/>
            </a:blip>
            <a:srcRect l="13194" t="12276" r="8370" b="1367"/>
            <a:stretch/>
          </p:blipFill>
          <p:spPr>
            <a:xfrm rot="5400000">
              <a:off x="1442081" y="2451153"/>
              <a:ext cx="3275424" cy="36062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p8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5400000">
              <a:off x="1092764" y="303112"/>
              <a:ext cx="2880000" cy="28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8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5400000">
              <a:off x="-424090" y="1817280"/>
              <a:ext cx="2880000" cy="28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p8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5400000">
              <a:off x="625457" y="4024986"/>
              <a:ext cx="1620000" cy="16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8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5400000">
              <a:off x="3226710" y="1355170"/>
              <a:ext cx="1728000" cy="1728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9"/>
          <p:cNvSpPr txBox="1"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9"/>
          <p:cNvSpPr txBox="1"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900"/>
              <a:buNone/>
              <a:defRPr sz="19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900"/>
              <a:buNone/>
              <a:defRPr sz="1900" b="1"/>
            </a:lvl2pPr>
            <a:lvl3pPr marL="1371600" lvl="2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8" name="Google Shape;108;p9"/>
          <p:cNvSpPr txBox="1">
            <a:spLocks noGrp="1"/>
          </p:cNvSpPr>
          <p:nvPr>
            <p:ph type="body" idx="2"/>
          </p:nvPr>
        </p:nvSpPr>
        <p:spPr>
          <a:xfrm>
            <a:off x="1257300" y="2909102"/>
            <a:ext cx="4800600" cy="2996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9"/>
          <p:cNvSpPr txBox="1">
            <a:spLocks noGrp="1"/>
          </p:cNvSpPr>
          <p:nvPr>
            <p:ph type="body" idx="3"/>
          </p:nvPr>
        </p:nvSpPr>
        <p:spPr>
          <a:xfrm>
            <a:off x="6633864" y="2199633"/>
            <a:ext cx="4800600" cy="632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900"/>
              <a:buNone/>
              <a:defRPr sz="19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900"/>
              <a:buNone/>
              <a:defRPr sz="1900" b="1"/>
            </a:lvl2pPr>
            <a:lvl3pPr marL="1371600" lvl="2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0" name="Google Shape;110;p9"/>
          <p:cNvSpPr txBox="1">
            <a:spLocks noGrp="1"/>
          </p:cNvSpPr>
          <p:nvPr>
            <p:ph type="body" idx="4"/>
          </p:nvPr>
        </p:nvSpPr>
        <p:spPr>
          <a:xfrm>
            <a:off x="6633864" y="2909102"/>
            <a:ext cx="4800600" cy="2996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9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9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9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14" name="Google Shape;114;p9"/>
          <p:cNvGrpSpPr/>
          <p:nvPr/>
        </p:nvGrpSpPr>
        <p:grpSpPr>
          <a:xfrm rot="10800000">
            <a:off x="108452" y="75468"/>
            <a:ext cx="5378800" cy="5588856"/>
            <a:chOff x="-424090" y="303112"/>
            <a:chExt cx="5378800" cy="5588856"/>
          </a:xfrm>
        </p:grpSpPr>
        <p:pic>
          <p:nvPicPr>
            <p:cNvPr id="115" name="Google Shape;115;p9" descr="Single gear"/>
            <p:cNvPicPr preferRelativeResize="0"/>
            <p:nvPr/>
          </p:nvPicPr>
          <p:blipFill rotWithShape="1">
            <a:blip r:embed="rId2">
              <a:alphaModFix/>
            </a:blip>
            <a:srcRect l="13194" t="12276" r="8370" b="1367"/>
            <a:stretch/>
          </p:blipFill>
          <p:spPr>
            <a:xfrm rot="5400000">
              <a:off x="1442081" y="2451153"/>
              <a:ext cx="3275424" cy="36062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9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5400000">
              <a:off x="1092764" y="303112"/>
              <a:ext cx="2880000" cy="28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9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5400000">
              <a:off x="-424090" y="1817280"/>
              <a:ext cx="2880000" cy="28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9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5400000">
              <a:off x="625457" y="4024986"/>
              <a:ext cx="1620000" cy="16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9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5400000">
              <a:off x="3226710" y="1355170"/>
              <a:ext cx="1728000" cy="1728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0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0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0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0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25" name="Google Shape;125;p10"/>
          <p:cNvGrpSpPr/>
          <p:nvPr/>
        </p:nvGrpSpPr>
        <p:grpSpPr>
          <a:xfrm rot="5400000">
            <a:off x="227324" y="1282732"/>
            <a:ext cx="5378800" cy="5588856"/>
            <a:chOff x="-424090" y="303112"/>
            <a:chExt cx="5378800" cy="5588856"/>
          </a:xfrm>
        </p:grpSpPr>
        <p:pic>
          <p:nvPicPr>
            <p:cNvPr id="126" name="Google Shape;126;p10" descr="Single gear"/>
            <p:cNvPicPr preferRelativeResize="0"/>
            <p:nvPr/>
          </p:nvPicPr>
          <p:blipFill rotWithShape="1">
            <a:blip r:embed="rId2">
              <a:alphaModFix/>
            </a:blip>
            <a:srcRect l="13194" t="12276" r="8370" b="1367"/>
            <a:stretch/>
          </p:blipFill>
          <p:spPr>
            <a:xfrm rot="5400000">
              <a:off x="1442081" y="2451153"/>
              <a:ext cx="3275424" cy="36062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10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5400000">
              <a:off x="1092764" y="303112"/>
              <a:ext cx="2880000" cy="28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10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5400000">
              <a:off x="-424090" y="1817280"/>
              <a:ext cx="2880000" cy="28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0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5400000">
              <a:off x="625457" y="4024986"/>
              <a:ext cx="1620000" cy="16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0" descr="Single gear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5400000">
              <a:off x="3226710" y="1355170"/>
              <a:ext cx="1728000" cy="1728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  <a:defRPr sz="51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–"/>
              <a:defRPr sz="18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–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–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–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1" title="Left scallop edge"/>
          <p:cNvSpPr/>
          <p:nvPr/>
        </p:nvSpPr>
        <p:spPr>
          <a:xfrm>
            <a:off x="0" y="0"/>
            <a:ext cx="885825" cy="6858000"/>
          </a:xfrm>
          <a:custGeom>
            <a:avLst/>
            <a:gdLst/>
            <a:ahLst/>
            <a:cxnLst/>
            <a:rect l="l" t="t" r="r" b="b"/>
            <a:pathLst>
              <a:path w="558" h="4320" extrusionOk="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6" name="Google Shape;16;p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7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100"/>
              <a:buFont typeface="Impact"/>
              <a:buNone/>
              <a:defRPr sz="5100" b="0" i="0" u="none" strike="noStrike" cap="none">
                <a:solidFill>
                  <a:schemeClr val="lt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3" name="Google Shape;203;p17"/>
          <p:cNvSpPr txBox="1"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Gill Sans"/>
              <a:buChar char="–"/>
              <a:defRPr sz="18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Gill Sans"/>
              <a:buChar char="–"/>
              <a:defRPr sz="14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Gill Sans"/>
              <a:buChar char="–"/>
              <a:defRPr sz="14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Gill Sans"/>
              <a:buChar char="–"/>
              <a:defRPr sz="14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04" name="Google Shape;204;p17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05" name="Google Shape;205;p17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06" name="Google Shape;206;p17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7" name="Google Shape;207;p17" title="Left scallop edge"/>
          <p:cNvSpPr/>
          <p:nvPr/>
        </p:nvSpPr>
        <p:spPr>
          <a:xfrm>
            <a:off x="0" y="0"/>
            <a:ext cx="885825" cy="6858000"/>
          </a:xfrm>
          <a:custGeom>
            <a:avLst/>
            <a:gdLst/>
            <a:ahLst/>
            <a:cxnLst/>
            <a:rect l="l" t="t" r="r" b="b"/>
            <a:pathLst>
              <a:path w="558" h="4320" extrusionOk="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208" name="Google Shape;208;p17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lassroom.google.com/u/1/h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PbEhTYy2Qo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gaacca.electude.com/slogin" TargetMode="Externa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cslPtLOm37U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hyperlink" Target="mailto:ANDREA.STROMMEN@APSK12.ORG" TargetMode="Externa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1"/>
          <p:cNvSpPr/>
          <p:nvPr/>
        </p:nvSpPr>
        <p:spPr>
          <a:xfrm>
            <a:off x="3557016" y="630936"/>
            <a:ext cx="5235575" cy="5229225"/>
          </a:xfrm>
          <a:custGeom>
            <a:avLst/>
            <a:gdLst/>
            <a:ahLst/>
            <a:cxnLst/>
            <a:rect l="l" t="t" r="r" b="b"/>
            <a:pathLst>
              <a:path w="3298" h="3294" extrusionOk="0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250" name="Google Shape;250;p21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1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52" name="Google Shape;252;p21" descr="A picture containing indoor, room, table, chair&#10;&#10;Description automatically generated"/>
          <p:cNvPicPr preferRelativeResize="0"/>
          <p:nvPr/>
        </p:nvPicPr>
        <p:blipFill rotWithShape="1">
          <a:blip r:embed="rId3">
            <a:alphaModFix amt="27000"/>
          </a:blip>
          <a:srcRect l="3058" t="20664" r="3615" b="18139"/>
          <a:stretch/>
        </p:blipFill>
        <p:spPr>
          <a:xfrm>
            <a:off x="365760" y="107622"/>
            <a:ext cx="1115568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1"/>
          <p:cNvSpPr/>
          <p:nvPr/>
        </p:nvSpPr>
        <p:spPr>
          <a:xfrm>
            <a:off x="0" y="5070707"/>
            <a:ext cx="12192000" cy="1787292"/>
          </a:xfrm>
          <a:custGeom>
            <a:avLst/>
            <a:gdLst/>
            <a:ahLst/>
            <a:cxnLst/>
            <a:rect l="l" t="t" r="r" b="b"/>
            <a:pathLst>
              <a:path w="12192000" h="1787292" extrusionOk="0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4" name="Google Shape;254;p21"/>
          <p:cNvSpPr txBox="1">
            <a:spLocks noGrp="1"/>
          </p:cNvSpPr>
          <p:nvPr>
            <p:ph type="body" idx="1"/>
          </p:nvPr>
        </p:nvSpPr>
        <p:spPr>
          <a:xfrm>
            <a:off x="2073314" y="5564496"/>
            <a:ext cx="8045373" cy="742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  <a:buNone/>
            </a:pPr>
            <a:r>
              <a:rPr lang="en-US" sz="2220">
                <a:solidFill>
                  <a:srgbClr val="2A1A00"/>
                </a:solidFill>
              </a:rPr>
              <a:t>VIRTUAL OPEN HOUSE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665"/>
              <a:buNone/>
            </a:pPr>
            <a:r>
              <a:rPr lang="en-US" sz="1665">
                <a:solidFill>
                  <a:srgbClr val="2A1A00"/>
                </a:solidFill>
              </a:rPr>
              <a:t>AUGUST 20, 2020   1:00PM</a:t>
            </a:r>
            <a:endParaRPr/>
          </a:p>
        </p:txBody>
      </p:sp>
      <p:pic>
        <p:nvPicPr>
          <p:cNvPr id="255" name="Google Shape;255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8227" y="154307"/>
            <a:ext cx="4290745" cy="248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1"/>
          <p:cNvPicPr preferRelativeResize="0"/>
          <p:nvPr/>
        </p:nvPicPr>
        <p:blipFill rotWithShape="1">
          <a:blip r:embed="rId5">
            <a:alphaModFix/>
          </a:blip>
          <a:srcRect r="24963"/>
          <a:stretch/>
        </p:blipFill>
        <p:spPr>
          <a:xfrm>
            <a:off x="4608028" y="2907601"/>
            <a:ext cx="2720986" cy="240987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0D85A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7" name="Google Shape;257;p21"/>
          <p:cNvPicPr preferRelativeResize="0"/>
          <p:nvPr/>
        </p:nvPicPr>
        <p:blipFill rotWithShape="1">
          <a:blip r:embed="rId6">
            <a:alphaModFix/>
          </a:blip>
          <a:srcRect l="17963" r="3572"/>
          <a:stretch/>
        </p:blipFill>
        <p:spPr>
          <a:xfrm>
            <a:off x="588606" y="871433"/>
            <a:ext cx="2535719" cy="366626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0D85A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8" name="Google Shape;258;p21"/>
          <p:cNvPicPr preferRelativeResize="0"/>
          <p:nvPr/>
        </p:nvPicPr>
        <p:blipFill rotWithShape="1">
          <a:blip r:embed="rId7">
            <a:alphaModFix/>
          </a:blip>
          <a:srcRect l="4338" t="5577" r="10226" b="7942"/>
          <a:stretch/>
        </p:blipFill>
        <p:spPr>
          <a:xfrm>
            <a:off x="9016200" y="871432"/>
            <a:ext cx="2535720" cy="366626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0D85A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0"/>
          <p:cNvSpPr/>
          <p:nvPr/>
        </p:nvSpPr>
        <p:spPr>
          <a:xfrm>
            <a:off x="0" y="0"/>
            <a:ext cx="885825" cy="6858000"/>
          </a:xfrm>
          <a:custGeom>
            <a:avLst/>
            <a:gdLst/>
            <a:ahLst/>
            <a:cxnLst/>
            <a:rect l="l" t="t" r="r" b="b"/>
            <a:pathLst>
              <a:path w="558" h="4320" extrusionOk="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342" name="Google Shape;342;p30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0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4" name="Google Shape;344;p30"/>
          <p:cNvSpPr txBox="1">
            <a:spLocks noGrp="1"/>
          </p:cNvSpPr>
          <p:nvPr>
            <p:ph type="title"/>
          </p:nvPr>
        </p:nvSpPr>
        <p:spPr>
          <a:xfrm>
            <a:off x="885824" y="345441"/>
            <a:ext cx="6547626" cy="1172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Impact"/>
              <a:buNone/>
            </a:pPr>
            <a:r>
              <a:rPr lang="en-US" sz="6000"/>
              <a:t>WHAT TO EXPECT:</a:t>
            </a:r>
            <a:endParaRPr/>
          </a:p>
        </p:txBody>
      </p:sp>
      <p:sp>
        <p:nvSpPr>
          <p:cNvPr id="345" name="Google Shape;345;p30"/>
          <p:cNvSpPr txBox="1">
            <a:spLocks noGrp="1"/>
          </p:cNvSpPr>
          <p:nvPr>
            <p:ph type="body" idx="1"/>
          </p:nvPr>
        </p:nvSpPr>
        <p:spPr>
          <a:xfrm>
            <a:off x="518161" y="1534160"/>
            <a:ext cx="5245443" cy="4641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>
                <a:solidFill>
                  <a:schemeClr val="lt1"/>
                </a:solidFill>
              </a:rPr>
              <a:t>CTAE program tailored to raising the bar and bring industry career training opportunities into the classroom.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600"/>
              <a:buChar char="•"/>
            </a:pPr>
            <a:r>
              <a:rPr lang="en-US" sz="1600">
                <a:solidFill>
                  <a:schemeClr val="lt1"/>
                </a:solidFill>
              </a:rPr>
              <a:t>Individualized Learning Plans to build strengths for successful entry placement in the automotive industry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600"/>
              <a:buChar char="•"/>
            </a:pPr>
            <a:r>
              <a:rPr lang="en-US" sz="1600">
                <a:solidFill>
                  <a:schemeClr val="lt1"/>
                </a:solidFill>
              </a:rPr>
              <a:t>Real-World Style Labs and Instruction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600"/>
              <a:buChar char="•"/>
            </a:pPr>
            <a:r>
              <a:rPr lang="en-US" sz="1600">
                <a:solidFill>
                  <a:schemeClr val="lt1"/>
                </a:solidFill>
              </a:rPr>
              <a:t>Hands-On Approaches to learning with state-of-the-art online Engine Management Simulators and lessons for Virtual Instruction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600"/>
              <a:buChar char="•"/>
            </a:pPr>
            <a:r>
              <a:rPr lang="en-US" sz="1600">
                <a:solidFill>
                  <a:schemeClr val="lt1"/>
                </a:solidFill>
              </a:rPr>
              <a:t>Automotive Equipment  &amp; SafetyTraining</a:t>
            </a:r>
            <a:endParaRPr sz="1600">
              <a:solidFill>
                <a:schemeClr val="lt1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600"/>
              <a:buChar char="•"/>
            </a:pPr>
            <a:r>
              <a:rPr lang="en-US" sz="1600">
                <a:solidFill>
                  <a:schemeClr val="lt1"/>
                </a:solidFill>
              </a:rPr>
              <a:t>Snap-On Education tool certification opportunities in        Electrical testing and Digital Multimeters. 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600"/>
              <a:buChar char="•"/>
            </a:pPr>
            <a:r>
              <a:rPr lang="en-US" sz="1600">
                <a:solidFill>
                  <a:schemeClr val="lt1"/>
                </a:solidFill>
              </a:rPr>
              <a:t>Guest speakers from Metro Atlanta dealerships, shops, and industry partners</a:t>
            </a:r>
            <a:endParaRPr/>
          </a:p>
        </p:txBody>
      </p:sp>
      <p:sp>
        <p:nvSpPr>
          <p:cNvPr id="346" name="Google Shape;346;p30"/>
          <p:cNvSpPr/>
          <p:nvPr/>
        </p:nvSpPr>
        <p:spPr>
          <a:xfrm>
            <a:off x="7959668" y="0"/>
            <a:ext cx="4232332" cy="3701000"/>
          </a:xfrm>
          <a:custGeom>
            <a:avLst/>
            <a:gdLst/>
            <a:ahLst/>
            <a:cxnLst/>
            <a:rect l="l" t="t" r="r" b="b"/>
            <a:pathLst>
              <a:path w="4232332" h="3701000" extrusionOk="0">
                <a:moveTo>
                  <a:pt x="319701" y="0"/>
                </a:moveTo>
                <a:lnTo>
                  <a:pt x="4232332" y="0"/>
                </a:lnTo>
                <a:lnTo>
                  <a:pt x="4232332" y="3034486"/>
                </a:lnTo>
                <a:lnTo>
                  <a:pt x="4230268" y="3035198"/>
                </a:lnTo>
                <a:lnTo>
                  <a:pt x="4185051" y="3049231"/>
                </a:lnTo>
                <a:lnTo>
                  <a:pt x="4136714" y="3061706"/>
                </a:lnTo>
                <a:lnTo>
                  <a:pt x="4089935" y="3074180"/>
                </a:lnTo>
                <a:lnTo>
                  <a:pt x="4043158" y="3088214"/>
                </a:lnTo>
                <a:lnTo>
                  <a:pt x="3997940" y="3103806"/>
                </a:lnTo>
                <a:lnTo>
                  <a:pt x="3955840" y="3122518"/>
                </a:lnTo>
                <a:lnTo>
                  <a:pt x="3916860" y="3144346"/>
                </a:lnTo>
                <a:lnTo>
                  <a:pt x="3882555" y="3172413"/>
                </a:lnTo>
                <a:lnTo>
                  <a:pt x="3846692" y="3203599"/>
                </a:lnTo>
                <a:lnTo>
                  <a:pt x="3815506" y="3239461"/>
                </a:lnTo>
                <a:lnTo>
                  <a:pt x="3785881" y="3276884"/>
                </a:lnTo>
                <a:lnTo>
                  <a:pt x="3756254" y="3315864"/>
                </a:lnTo>
                <a:lnTo>
                  <a:pt x="3726629" y="3354846"/>
                </a:lnTo>
                <a:lnTo>
                  <a:pt x="3697003" y="3392268"/>
                </a:lnTo>
                <a:lnTo>
                  <a:pt x="3664258" y="3428131"/>
                </a:lnTo>
                <a:lnTo>
                  <a:pt x="3631513" y="3459315"/>
                </a:lnTo>
                <a:lnTo>
                  <a:pt x="3594093" y="3485823"/>
                </a:lnTo>
                <a:lnTo>
                  <a:pt x="3555111" y="3506094"/>
                </a:lnTo>
                <a:lnTo>
                  <a:pt x="3508332" y="3520128"/>
                </a:lnTo>
                <a:lnTo>
                  <a:pt x="3459994" y="3526365"/>
                </a:lnTo>
                <a:lnTo>
                  <a:pt x="3410100" y="3527923"/>
                </a:lnTo>
                <a:lnTo>
                  <a:pt x="3357084" y="3523245"/>
                </a:lnTo>
                <a:lnTo>
                  <a:pt x="3304070" y="3517009"/>
                </a:lnTo>
                <a:lnTo>
                  <a:pt x="3251054" y="3509211"/>
                </a:lnTo>
                <a:lnTo>
                  <a:pt x="3198040" y="3502976"/>
                </a:lnTo>
                <a:lnTo>
                  <a:pt x="3145024" y="3499857"/>
                </a:lnTo>
                <a:lnTo>
                  <a:pt x="3093569" y="3499857"/>
                </a:lnTo>
                <a:lnTo>
                  <a:pt x="3045233" y="3506094"/>
                </a:lnTo>
                <a:lnTo>
                  <a:pt x="2995337" y="3518569"/>
                </a:lnTo>
                <a:lnTo>
                  <a:pt x="2950118" y="3537278"/>
                </a:lnTo>
                <a:lnTo>
                  <a:pt x="2903340" y="3562227"/>
                </a:lnTo>
                <a:lnTo>
                  <a:pt x="2856564" y="3587176"/>
                </a:lnTo>
                <a:lnTo>
                  <a:pt x="2809785" y="3615241"/>
                </a:lnTo>
                <a:lnTo>
                  <a:pt x="2764565" y="3641749"/>
                </a:lnTo>
                <a:lnTo>
                  <a:pt x="2716230" y="3665138"/>
                </a:lnTo>
                <a:lnTo>
                  <a:pt x="2669451" y="3683850"/>
                </a:lnTo>
                <a:lnTo>
                  <a:pt x="2621114" y="3696324"/>
                </a:lnTo>
                <a:lnTo>
                  <a:pt x="2571219" y="3701000"/>
                </a:lnTo>
                <a:lnTo>
                  <a:pt x="2521322" y="3696324"/>
                </a:lnTo>
                <a:lnTo>
                  <a:pt x="2472985" y="3683850"/>
                </a:lnTo>
                <a:lnTo>
                  <a:pt x="2426209" y="3665138"/>
                </a:lnTo>
                <a:lnTo>
                  <a:pt x="2377871" y="3641749"/>
                </a:lnTo>
                <a:lnTo>
                  <a:pt x="2332651" y="3615241"/>
                </a:lnTo>
                <a:lnTo>
                  <a:pt x="2285874" y="3587176"/>
                </a:lnTo>
                <a:lnTo>
                  <a:pt x="2239096" y="3562227"/>
                </a:lnTo>
                <a:lnTo>
                  <a:pt x="2192319" y="3537278"/>
                </a:lnTo>
                <a:lnTo>
                  <a:pt x="2145542" y="3518569"/>
                </a:lnTo>
                <a:lnTo>
                  <a:pt x="2097204" y="3506094"/>
                </a:lnTo>
                <a:lnTo>
                  <a:pt x="2048867" y="3499857"/>
                </a:lnTo>
                <a:lnTo>
                  <a:pt x="1997410" y="3499857"/>
                </a:lnTo>
                <a:lnTo>
                  <a:pt x="1944396" y="3502976"/>
                </a:lnTo>
                <a:lnTo>
                  <a:pt x="1891382" y="3509211"/>
                </a:lnTo>
                <a:lnTo>
                  <a:pt x="1838366" y="3517009"/>
                </a:lnTo>
                <a:lnTo>
                  <a:pt x="1785350" y="3523245"/>
                </a:lnTo>
                <a:lnTo>
                  <a:pt x="1732336" y="3527923"/>
                </a:lnTo>
                <a:lnTo>
                  <a:pt x="1682442" y="3526365"/>
                </a:lnTo>
                <a:lnTo>
                  <a:pt x="1634105" y="3520128"/>
                </a:lnTo>
                <a:lnTo>
                  <a:pt x="1587326" y="3506094"/>
                </a:lnTo>
                <a:lnTo>
                  <a:pt x="1548345" y="3485823"/>
                </a:lnTo>
                <a:lnTo>
                  <a:pt x="1510922" y="3459315"/>
                </a:lnTo>
                <a:lnTo>
                  <a:pt x="1478179" y="3428131"/>
                </a:lnTo>
                <a:lnTo>
                  <a:pt x="1445433" y="3392268"/>
                </a:lnTo>
                <a:lnTo>
                  <a:pt x="1415807" y="3354846"/>
                </a:lnTo>
                <a:lnTo>
                  <a:pt x="1386182" y="3315864"/>
                </a:lnTo>
                <a:lnTo>
                  <a:pt x="1356556" y="3276884"/>
                </a:lnTo>
                <a:lnTo>
                  <a:pt x="1326930" y="3239461"/>
                </a:lnTo>
                <a:lnTo>
                  <a:pt x="1295744" y="3203599"/>
                </a:lnTo>
                <a:lnTo>
                  <a:pt x="1259881" y="3172413"/>
                </a:lnTo>
                <a:lnTo>
                  <a:pt x="1225577" y="3144346"/>
                </a:lnTo>
                <a:lnTo>
                  <a:pt x="1186596" y="3122518"/>
                </a:lnTo>
                <a:lnTo>
                  <a:pt x="1144496" y="3103806"/>
                </a:lnTo>
                <a:lnTo>
                  <a:pt x="1099278" y="3088214"/>
                </a:lnTo>
                <a:lnTo>
                  <a:pt x="1052499" y="3074180"/>
                </a:lnTo>
                <a:lnTo>
                  <a:pt x="1005723" y="3061706"/>
                </a:lnTo>
                <a:lnTo>
                  <a:pt x="957386" y="3049231"/>
                </a:lnTo>
                <a:lnTo>
                  <a:pt x="912167" y="3035198"/>
                </a:lnTo>
                <a:lnTo>
                  <a:pt x="866948" y="3019606"/>
                </a:lnTo>
                <a:lnTo>
                  <a:pt x="824850" y="3000894"/>
                </a:lnTo>
                <a:lnTo>
                  <a:pt x="787426" y="2977505"/>
                </a:lnTo>
                <a:lnTo>
                  <a:pt x="753122" y="2949439"/>
                </a:lnTo>
                <a:lnTo>
                  <a:pt x="725057" y="2915136"/>
                </a:lnTo>
                <a:lnTo>
                  <a:pt x="701668" y="2877713"/>
                </a:lnTo>
                <a:lnTo>
                  <a:pt x="682956" y="2835613"/>
                </a:lnTo>
                <a:lnTo>
                  <a:pt x="667364" y="2790396"/>
                </a:lnTo>
                <a:lnTo>
                  <a:pt x="653331" y="2745177"/>
                </a:lnTo>
                <a:lnTo>
                  <a:pt x="640857" y="2696840"/>
                </a:lnTo>
                <a:lnTo>
                  <a:pt x="628382" y="2650063"/>
                </a:lnTo>
                <a:lnTo>
                  <a:pt x="614349" y="2603285"/>
                </a:lnTo>
                <a:lnTo>
                  <a:pt x="598756" y="2558065"/>
                </a:lnTo>
                <a:lnTo>
                  <a:pt x="580044" y="2515965"/>
                </a:lnTo>
                <a:lnTo>
                  <a:pt x="558214" y="2476984"/>
                </a:lnTo>
                <a:lnTo>
                  <a:pt x="530150" y="2442681"/>
                </a:lnTo>
                <a:lnTo>
                  <a:pt x="498963" y="2406817"/>
                </a:lnTo>
                <a:lnTo>
                  <a:pt x="463101" y="2375633"/>
                </a:lnTo>
                <a:lnTo>
                  <a:pt x="424118" y="2346007"/>
                </a:lnTo>
                <a:lnTo>
                  <a:pt x="385138" y="2316382"/>
                </a:lnTo>
                <a:lnTo>
                  <a:pt x="346157" y="2286756"/>
                </a:lnTo>
                <a:lnTo>
                  <a:pt x="308733" y="2257129"/>
                </a:lnTo>
                <a:lnTo>
                  <a:pt x="272871" y="2224386"/>
                </a:lnTo>
                <a:lnTo>
                  <a:pt x="241686" y="2191641"/>
                </a:lnTo>
                <a:lnTo>
                  <a:pt x="215179" y="2154219"/>
                </a:lnTo>
                <a:lnTo>
                  <a:pt x="194909" y="2115238"/>
                </a:lnTo>
                <a:lnTo>
                  <a:pt x="180876" y="2068461"/>
                </a:lnTo>
                <a:lnTo>
                  <a:pt x="174638" y="2020123"/>
                </a:lnTo>
                <a:lnTo>
                  <a:pt x="173078" y="1970225"/>
                </a:lnTo>
                <a:lnTo>
                  <a:pt x="177756" y="1917211"/>
                </a:lnTo>
                <a:lnTo>
                  <a:pt x="183993" y="1864197"/>
                </a:lnTo>
                <a:lnTo>
                  <a:pt x="191789" y="1811182"/>
                </a:lnTo>
                <a:lnTo>
                  <a:pt x="198027" y="1758167"/>
                </a:lnTo>
                <a:lnTo>
                  <a:pt x="201146" y="1705153"/>
                </a:lnTo>
                <a:lnTo>
                  <a:pt x="201146" y="1653697"/>
                </a:lnTo>
                <a:lnTo>
                  <a:pt x="194909" y="1605362"/>
                </a:lnTo>
                <a:lnTo>
                  <a:pt x="182434" y="1557024"/>
                </a:lnTo>
                <a:lnTo>
                  <a:pt x="163723" y="1511804"/>
                </a:lnTo>
                <a:lnTo>
                  <a:pt x="140335" y="1465027"/>
                </a:lnTo>
                <a:lnTo>
                  <a:pt x="113826" y="1418251"/>
                </a:lnTo>
                <a:lnTo>
                  <a:pt x="85761" y="1371472"/>
                </a:lnTo>
                <a:lnTo>
                  <a:pt x="59253" y="1326252"/>
                </a:lnTo>
                <a:lnTo>
                  <a:pt x="35863" y="1277917"/>
                </a:lnTo>
                <a:lnTo>
                  <a:pt x="17153" y="1231139"/>
                </a:lnTo>
                <a:lnTo>
                  <a:pt x="4679" y="1182801"/>
                </a:lnTo>
                <a:lnTo>
                  <a:pt x="0" y="1132905"/>
                </a:lnTo>
                <a:lnTo>
                  <a:pt x="4679" y="1083010"/>
                </a:lnTo>
                <a:lnTo>
                  <a:pt x="17153" y="1034673"/>
                </a:lnTo>
                <a:lnTo>
                  <a:pt x="35863" y="987895"/>
                </a:lnTo>
                <a:lnTo>
                  <a:pt x="59253" y="939559"/>
                </a:lnTo>
                <a:lnTo>
                  <a:pt x="85761" y="894339"/>
                </a:lnTo>
                <a:lnTo>
                  <a:pt x="113826" y="847563"/>
                </a:lnTo>
                <a:lnTo>
                  <a:pt x="140335" y="800784"/>
                </a:lnTo>
                <a:lnTo>
                  <a:pt x="163723" y="754007"/>
                </a:lnTo>
                <a:lnTo>
                  <a:pt x="182434" y="708787"/>
                </a:lnTo>
                <a:lnTo>
                  <a:pt x="194909" y="660451"/>
                </a:lnTo>
                <a:lnTo>
                  <a:pt x="201146" y="612115"/>
                </a:lnTo>
                <a:lnTo>
                  <a:pt x="201146" y="560659"/>
                </a:lnTo>
                <a:lnTo>
                  <a:pt x="198027" y="507644"/>
                </a:lnTo>
                <a:lnTo>
                  <a:pt x="191789" y="454630"/>
                </a:lnTo>
                <a:lnTo>
                  <a:pt x="183993" y="401614"/>
                </a:lnTo>
                <a:lnTo>
                  <a:pt x="177756" y="348600"/>
                </a:lnTo>
                <a:lnTo>
                  <a:pt x="173078" y="295586"/>
                </a:lnTo>
                <a:lnTo>
                  <a:pt x="174638" y="245689"/>
                </a:lnTo>
                <a:lnTo>
                  <a:pt x="180876" y="197353"/>
                </a:lnTo>
                <a:lnTo>
                  <a:pt x="194909" y="150574"/>
                </a:lnTo>
                <a:lnTo>
                  <a:pt x="215179" y="111594"/>
                </a:lnTo>
                <a:lnTo>
                  <a:pt x="241686" y="74171"/>
                </a:lnTo>
                <a:lnTo>
                  <a:pt x="272871" y="41427"/>
                </a:lnTo>
                <a:lnTo>
                  <a:pt x="308733" y="868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30"/>
          <p:cNvSpPr/>
          <p:nvPr/>
        </p:nvSpPr>
        <p:spPr>
          <a:xfrm>
            <a:off x="8075116" y="0"/>
            <a:ext cx="4116885" cy="3585722"/>
          </a:xfrm>
          <a:custGeom>
            <a:avLst/>
            <a:gdLst/>
            <a:ahLst/>
            <a:cxnLst/>
            <a:rect l="l" t="t" r="r" b="b"/>
            <a:pathLst>
              <a:path w="4116885" h="3585722" extrusionOk="0">
                <a:moveTo>
                  <a:pt x="371204" y="0"/>
                </a:moveTo>
                <a:lnTo>
                  <a:pt x="4116885" y="0"/>
                </a:lnTo>
                <a:lnTo>
                  <a:pt x="4116885" y="2920084"/>
                </a:lnTo>
                <a:lnTo>
                  <a:pt x="4083518" y="2934914"/>
                </a:lnTo>
                <a:lnTo>
                  <a:pt x="4040331" y="2949806"/>
                </a:lnTo>
                <a:lnTo>
                  <a:pt x="3997143" y="2963209"/>
                </a:lnTo>
                <a:lnTo>
                  <a:pt x="3950976" y="2975125"/>
                </a:lnTo>
                <a:lnTo>
                  <a:pt x="3906298" y="2987039"/>
                </a:lnTo>
                <a:lnTo>
                  <a:pt x="3861622" y="3000442"/>
                </a:lnTo>
                <a:lnTo>
                  <a:pt x="3818433" y="3015336"/>
                </a:lnTo>
                <a:lnTo>
                  <a:pt x="3778225" y="3033207"/>
                </a:lnTo>
                <a:lnTo>
                  <a:pt x="3740994" y="3054056"/>
                </a:lnTo>
                <a:lnTo>
                  <a:pt x="3708230" y="3080861"/>
                </a:lnTo>
                <a:lnTo>
                  <a:pt x="3673977" y="3110649"/>
                </a:lnTo>
                <a:lnTo>
                  <a:pt x="3644190" y="3144902"/>
                </a:lnTo>
                <a:lnTo>
                  <a:pt x="3615895" y="3180643"/>
                </a:lnTo>
                <a:lnTo>
                  <a:pt x="3587600" y="3217874"/>
                </a:lnTo>
                <a:lnTo>
                  <a:pt x="3559305" y="3255107"/>
                </a:lnTo>
                <a:lnTo>
                  <a:pt x="3531009" y="3290849"/>
                </a:lnTo>
                <a:lnTo>
                  <a:pt x="3499734" y="3325101"/>
                </a:lnTo>
                <a:lnTo>
                  <a:pt x="3468459" y="3354887"/>
                </a:lnTo>
                <a:lnTo>
                  <a:pt x="3432719" y="3380204"/>
                </a:lnTo>
                <a:lnTo>
                  <a:pt x="3395487" y="3399565"/>
                </a:lnTo>
                <a:lnTo>
                  <a:pt x="3350809" y="3412968"/>
                </a:lnTo>
                <a:lnTo>
                  <a:pt x="3304642" y="3418925"/>
                </a:lnTo>
                <a:lnTo>
                  <a:pt x="3256988" y="3420415"/>
                </a:lnTo>
                <a:lnTo>
                  <a:pt x="3206353" y="3415946"/>
                </a:lnTo>
                <a:lnTo>
                  <a:pt x="3155719" y="3409991"/>
                </a:lnTo>
                <a:lnTo>
                  <a:pt x="3105083" y="3402543"/>
                </a:lnTo>
                <a:lnTo>
                  <a:pt x="3054450" y="3396587"/>
                </a:lnTo>
                <a:lnTo>
                  <a:pt x="3003814" y="3393607"/>
                </a:lnTo>
                <a:lnTo>
                  <a:pt x="2954669" y="3393607"/>
                </a:lnTo>
                <a:lnTo>
                  <a:pt x="2908503" y="3399565"/>
                </a:lnTo>
                <a:lnTo>
                  <a:pt x="2860847" y="3411479"/>
                </a:lnTo>
                <a:lnTo>
                  <a:pt x="2817659" y="3429350"/>
                </a:lnTo>
                <a:lnTo>
                  <a:pt x="2772981" y="3453178"/>
                </a:lnTo>
                <a:lnTo>
                  <a:pt x="2728305" y="3477008"/>
                </a:lnTo>
                <a:lnTo>
                  <a:pt x="2683627" y="3503814"/>
                </a:lnTo>
                <a:lnTo>
                  <a:pt x="2640437" y="3529131"/>
                </a:lnTo>
                <a:lnTo>
                  <a:pt x="2594272" y="3551469"/>
                </a:lnTo>
                <a:lnTo>
                  <a:pt x="2549594" y="3569341"/>
                </a:lnTo>
                <a:lnTo>
                  <a:pt x="2503426" y="3581255"/>
                </a:lnTo>
                <a:lnTo>
                  <a:pt x="2455772" y="3585722"/>
                </a:lnTo>
                <a:lnTo>
                  <a:pt x="2408116" y="3581255"/>
                </a:lnTo>
                <a:lnTo>
                  <a:pt x="2361949" y="3569341"/>
                </a:lnTo>
                <a:lnTo>
                  <a:pt x="2317272" y="3551469"/>
                </a:lnTo>
                <a:lnTo>
                  <a:pt x="2271105" y="3529131"/>
                </a:lnTo>
                <a:lnTo>
                  <a:pt x="2227917" y="3503814"/>
                </a:lnTo>
                <a:lnTo>
                  <a:pt x="2183239" y="3477008"/>
                </a:lnTo>
                <a:lnTo>
                  <a:pt x="2138561" y="3453178"/>
                </a:lnTo>
                <a:lnTo>
                  <a:pt x="2093885" y="3429350"/>
                </a:lnTo>
                <a:lnTo>
                  <a:pt x="2049208" y="3411479"/>
                </a:lnTo>
                <a:lnTo>
                  <a:pt x="2003041" y="3399565"/>
                </a:lnTo>
                <a:lnTo>
                  <a:pt x="1956874" y="3393607"/>
                </a:lnTo>
                <a:lnTo>
                  <a:pt x="1907728" y="3393607"/>
                </a:lnTo>
                <a:lnTo>
                  <a:pt x="1857094" y="3396587"/>
                </a:lnTo>
                <a:lnTo>
                  <a:pt x="1806460" y="3402543"/>
                </a:lnTo>
                <a:lnTo>
                  <a:pt x="1755825" y="3409991"/>
                </a:lnTo>
                <a:lnTo>
                  <a:pt x="1705189" y="3415946"/>
                </a:lnTo>
                <a:lnTo>
                  <a:pt x="1654555" y="3420415"/>
                </a:lnTo>
                <a:lnTo>
                  <a:pt x="1606901" y="3418925"/>
                </a:lnTo>
                <a:lnTo>
                  <a:pt x="1560733" y="3412968"/>
                </a:lnTo>
                <a:lnTo>
                  <a:pt x="1516055" y="3399565"/>
                </a:lnTo>
                <a:lnTo>
                  <a:pt x="1478825" y="3380204"/>
                </a:lnTo>
                <a:lnTo>
                  <a:pt x="1443081" y="3354887"/>
                </a:lnTo>
                <a:lnTo>
                  <a:pt x="1411808" y="3325101"/>
                </a:lnTo>
                <a:lnTo>
                  <a:pt x="1380533" y="3290849"/>
                </a:lnTo>
                <a:lnTo>
                  <a:pt x="1352239" y="3255107"/>
                </a:lnTo>
                <a:lnTo>
                  <a:pt x="1323942" y="3217874"/>
                </a:lnTo>
                <a:lnTo>
                  <a:pt x="1295647" y="3180643"/>
                </a:lnTo>
                <a:lnTo>
                  <a:pt x="1267352" y="3144902"/>
                </a:lnTo>
                <a:lnTo>
                  <a:pt x="1237566" y="3110649"/>
                </a:lnTo>
                <a:lnTo>
                  <a:pt x="1203314" y="3080861"/>
                </a:lnTo>
                <a:lnTo>
                  <a:pt x="1170550" y="3054056"/>
                </a:lnTo>
                <a:lnTo>
                  <a:pt x="1133319" y="3033207"/>
                </a:lnTo>
                <a:lnTo>
                  <a:pt x="1093109" y="3015336"/>
                </a:lnTo>
                <a:lnTo>
                  <a:pt x="1049921" y="3000442"/>
                </a:lnTo>
                <a:lnTo>
                  <a:pt x="1005242" y="2987039"/>
                </a:lnTo>
                <a:lnTo>
                  <a:pt x="960566" y="2975125"/>
                </a:lnTo>
                <a:lnTo>
                  <a:pt x="914400" y="2963209"/>
                </a:lnTo>
                <a:lnTo>
                  <a:pt x="871211" y="2949806"/>
                </a:lnTo>
                <a:lnTo>
                  <a:pt x="828022" y="2934914"/>
                </a:lnTo>
                <a:lnTo>
                  <a:pt x="787813" y="2917043"/>
                </a:lnTo>
                <a:lnTo>
                  <a:pt x="752072" y="2894704"/>
                </a:lnTo>
                <a:lnTo>
                  <a:pt x="719306" y="2867898"/>
                </a:lnTo>
                <a:lnTo>
                  <a:pt x="692502" y="2835134"/>
                </a:lnTo>
                <a:lnTo>
                  <a:pt x="670163" y="2799391"/>
                </a:lnTo>
                <a:lnTo>
                  <a:pt x="652291" y="2759180"/>
                </a:lnTo>
                <a:lnTo>
                  <a:pt x="637399" y="2715993"/>
                </a:lnTo>
                <a:lnTo>
                  <a:pt x="623997" y="2672804"/>
                </a:lnTo>
                <a:lnTo>
                  <a:pt x="612083" y="2626638"/>
                </a:lnTo>
                <a:lnTo>
                  <a:pt x="600169" y="2581960"/>
                </a:lnTo>
                <a:lnTo>
                  <a:pt x="586764" y="2537281"/>
                </a:lnTo>
                <a:lnTo>
                  <a:pt x="571872" y="2494092"/>
                </a:lnTo>
                <a:lnTo>
                  <a:pt x="554000" y="2453882"/>
                </a:lnTo>
                <a:lnTo>
                  <a:pt x="533152" y="2416651"/>
                </a:lnTo>
                <a:lnTo>
                  <a:pt x="506346" y="2383887"/>
                </a:lnTo>
                <a:lnTo>
                  <a:pt x="476561" y="2349633"/>
                </a:lnTo>
                <a:lnTo>
                  <a:pt x="442308" y="2319849"/>
                </a:lnTo>
                <a:lnTo>
                  <a:pt x="405075" y="2291554"/>
                </a:lnTo>
                <a:lnTo>
                  <a:pt x="367844" y="2263257"/>
                </a:lnTo>
                <a:lnTo>
                  <a:pt x="330615" y="2234962"/>
                </a:lnTo>
                <a:lnTo>
                  <a:pt x="294872" y="2206664"/>
                </a:lnTo>
                <a:lnTo>
                  <a:pt x="260619" y="2175390"/>
                </a:lnTo>
                <a:lnTo>
                  <a:pt x="230835" y="2144116"/>
                </a:lnTo>
                <a:lnTo>
                  <a:pt x="205519" y="2108372"/>
                </a:lnTo>
                <a:lnTo>
                  <a:pt x="186158" y="2071141"/>
                </a:lnTo>
                <a:lnTo>
                  <a:pt x="172755" y="2026465"/>
                </a:lnTo>
                <a:lnTo>
                  <a:pt x="166797" y="1980297"/>
                </a:lnTo>
                <a:lnTo>
                  <a:pt x="165306" y="1932640"/>
                </a:lnTo>
                <a:lnTo>
                  <a:pt x="169775" y="1882006"/>
                </a:lnTo>
                <a:lnTo>
                  <a:pt x="175733" y="1831370"/>
                </a:lnTo>
                <a:lnTo>
                  <a:pt x="183178" y="1780735"/>
                </a:lnTo>
                <a:lnTo>
                  <a:pt x="189136" y="1730101"/>
                </a:lnTo>
                <a:lnTo>
                  <a:pt x="192116" y="1679466"/>
                </a:lnTo>
                <a:lnTo>
                  <a:pt x="192116" y="1630319"/>
                </a:lnTo>
                <a:lnTo>
                  <a:pt x="186158" y="1584152"/>
                </a:lnTo>
                <a:lnTo>
                  <a:pt x="174244" y="1537986"/>
                </a:lnTo>
                <a:lnTo>
                  <a:pt x="156372" y="1494795"/>
                </a:lnTo>
                <a:lnTo>
                  <a:pt x="134033" y="1450119"/>
                </a:lnTo>
                <a:lnTo>
                  <a:pt x="108716" y="1405442"/>
                </a:lnTo>
                <a:lnTo>
                  <a:pt x="81910" y="1360762"/>
                </a:lnTo>
                <a:lnTo>
                  <a:pt x="56594" y="1317574"/>
                </a:lnTo>
                <a:lnTo>
                  <a:pt x="34253" y="1271407"/>
                </a:lnTo>
                <a:lnTo>
                  <a:pt x="16383" y="1226729"/>
                </a:lnTo>
                <a:lnTo>
                  <a:pt x="4469" y="1180561"/>
                </a:lnTo>
                <a:lnTo>
                  <a:pt x="0" y="1132905"/>
                </a:lnTo>
                <a:lnTo>
                  <a:pt x="4469" y="1085249"/>
                </a:lnTo>
                <a:lnTo>
                  <a:pt x="16383" y="1039083"/>
                </a:lnTo>
                <a:lnTo>
                  <a:pt x="34253" y="994403"/>
                </a:lnTo>
                <a:lnTo>
                  <a:pt x="56594" y="948238"/>
                </a:lnTo>
                <a:lnTo>
                  <a:pt x="81910" y="905048"/>
                </a:lnTo>
                <a:lnTo>
                  <a:pt x="108716" y="860370"/>
                </a:lnTo>
                <a:lnTo>
                  <a:pt x="134033" y="815693"/>
                </a:lnTo>
                <a:lnTo>
                  <a:pt x="156372" y="771015"/>
                </a:lnTo>
                <a:lnTo>
                  <a:pt x="174244" y="727825"/>
                </a:lnTo>
                <a:lnTo>
                  <a:pt x="186158" y="681658"/>
                </a:lnTo>
                <a:lnTo>
                  <a:pt x="192116" y="635491"/>
                </a:lnTo>
                <a:lnTo>
                  <a:pt x="192116" y="586346"/>
                </a:lnTo>
                <a:lnTo>
                  <a:pt x="189136" y="535711"/>
                </a:lnTo>
                <a:lnTo>
                  <a:pt x="183178" y="485075"/>
                </a:lnTo>
                <a:lnTo>
                  <a:pt x="175733" y="434440"/>
                </a:lnTo>
                <a:lnTo>
                  <a:pt x="169775" y="383806"/>
                </a:lnTo>
                <a:lnTo>
                  <a:pt x="165306" y="333172"/>
                </a:lnTo>
                <a:lnTo>
                  <a:pt x="166797" y="285515"/>
                </a:lnTo>
                <a:lnTo>
                  <a:pt x="172755" y="239348"/>
                </a:lnTo>
                <a:lnTo>
                  <a:pt x="186158" y="194669"/>
                </a:lnTo>
                <a:lnTo>
                  <a:pt x="205519" y="157438"/>
                </a:lnTo>
                <a:lnTo>
                  <a:pt x="230835" y="121696"/>
                </a:lnTo>
                <a:lnTo>
                  <a:pt x="260619" y="90421"/>
                </a:lnTo>
                <a:lnTo>
                  <a:pt x="294872" y="59147"/>
                </a:lnTo>
                <a:lnTo>
                  <a:pt x="330615" y="30850"/>
                </a:lnTo>
                <a:lnTo>
                  <a:pt x="367844" y="25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8" name="Google Shape;348;p30"/>
          <p:cNvSpPr/>
          <p:nvPr/>
        </p:nvSpPr>
        <p:spPr>
          <a:xfrm>
            <a:off x="8878598" y="3909952"/>
            <a:ext cx="3313402" cy="2948047"/>
          </a:xfrm>
          <a:custGeom>
            <a:avLst/>
            <a:gdLst/>
            <a:ahLst/>
            <a:cxnLst/>
            <a:rect l="l" t="t" r="r" b="b"/>
            <a:pathLst>
              <a:path w="3313402" h="2948047" extrusionOk="0">
                <a:moveTo>
                  <a:pt x="1934947" y="0"/>
                </a:moveTo>
                <a:lnTo>
                  <a:pt x="1972495" y="3519"/>
                </a:lnTo>
                <a:lnTo>
                  <a:pt x="2008871" y="12907"/>
                </a:lnTo>
                <a:lnTo>
                  <a:pt x="2044074" y="26988"/>
                </a:lnTo>
                <a:lnTo>
                  <a:pt x="2080448" y="44589"/>
                </a:lnTo>
                <a:lnTo>
                  <a:pt x="2114478" y="64537"/>
                </a:lnTo>
                <a:lnTo>
                  <a:pt x="2149681" y="85659"/>
                </a:lnTo>
                <a:lnTo>
                  <a:pt x="2184882" y="104433"/>
                </a:lnTo>
                <a:lnTo>
                  <a:pt x="2220084" y="123208"/>
                </a:lnTo>
                <a:lnTo>
                  <a:pt x="2254113" y="137288"/>
                </a:lnTo>
                <a:lnTo>
                  <a:pt x="2291662" y="146675"/>
                </a:lnTo>
                <a:lnTo>
                  <a:pt x="2328037" y="151369"/>
                </a:lnTo>
                <a:lnTo>
                  <a:pt x="2366759" y="151369"/>
                </a:lnTo>
                <a:lnTo>
                  <a:pt x="2406656" y="149023"/>
                </a:lnTo>
                <a:lnTo>
                  <a:pt x="2446551" y="144329"/>
                </a:lnTo>
                <a:lnTo>
                  <a:pt x="2486448" y="138462"/>
                </a:lnTo>
                <a:lnTo>
                  <a:pt x="2526343" y="133769"/>
                </a:lnTo>
                <a:lnTo>
                  <a:pt x="2566239" y="130247"/>
                </a:lnTo>
                <a:lnTo>
                  <a:pt x="2603787" y="131421"/>
                </a:lnTo>
                <a:lnTo>
                  <a:pt x="2640163" y="136115"/>
                </a:lnTo>
                <a:lnTo>
                  <a:pt x="2675366" y="146675"/>
                </a:lnTo>
                <a:lnTo>
                  <a:pt x="2704702" y="161930"/>
                </a:lnTo>
                <a:lnTo>
                  <a:pt x="2732862" y="181878"/>
                </a:lnTo>
                <a:lnTo>
                  <a:pt x="2757504" y="205346"/>
                </a:lnTo>
                <a:lnTo>
                  <a:pt x="2782146" y="232334"/>
                </a:lnTo>
                <a:lnTo>
                  <a:pt x="2804440" y="260495"/>
                </a:lnTo>
                <a:lnTo>
                  <a:pt x="2826735" y="289831"/>
                </a:lnTo>
                <a:lnTo>
                  <a:pt x="2849030" y="319166"/>
                </a:lnTo>
                <a:lnTo>
                  <a:pt x="2871324" y="347327"/>
                </a:lnTo>
                <a:lnTo>
                  <a:pt x="2894793" y="374315"/>
                </a:lnTo>
                <a:lnTo>
                  <a:pt x="2921781" y="397785"/>
                </a:lnTo>
                <a:lnTo>
                  <a:pt x="2947597" y="418906"/>
                </a:lnTo>
                <a:lnTo>
                  <a:pt x="2976931" y="435332"/>
                </a:lnTo>
                <a:lnTo>
                  <a:pt x="3008614" y="449413"/>
                </a:lnTo>
                <a:lnTo>
                  <a:pt x="3042641" y="461147"/>
                </a:lnTo>
                <a:lnTo>
                  <a:pt x="3077843" y="471708"/>
                </a:lnTo>
                <a:lnTo>
                  <a:pt x="3113046" y="481096"/>
                </a:lnTo>
                <a:lnTo>
                  <a:pt x="3149422" y="490483"/>
                </a:lnTo>
                <a:lnTo>
                  <a:pt x="3183450" y="501044"/>
                </a:lnTo>
                <a:lnTo>
                  <a:pt x="3217478" y="512777"/>
                </a:lnTo>
                <a:lnTo>
                  <a:pt x="3249161" y="526859"/>
                </a:lnTo>
                <a:lnTo>
                  <a:pt x="3277323" y="544460"/>
                </a:lnTo>
                <a:lnTo>
                  <a:pt x="3303139" y="565581"/>
                </a:lnTo>
                <a:lnTo>
                  <a:pt x="3313402" y="578126"/>
                </a:lnTo>
                <a:lnTo>
                  <a:pt x="3313402" y="2948047"/>
                </a:lnTo>
                <a:lnTo>
                  <a:pt x="422306" y="2948047"/>
                </a:lnTo>
                <a:lnTo>
                  <a:pt x="420079" y="2944070"/>
                </a:lnTo>
                <a:lnTo>
                  <a:pt x="398960" y="2918255"/>
                </a:lnTo>
                <a:lnTo>
                  <a:pt x="375490" y="2891267"/>
                </a:lnTo>
                <a:lnTo>
                  <a:pt x="348502" y="2867799"/>
                </a:lnTo>
                <a:lnTo>
                  <a:pt x="319166" y="2845505"/>
                </a:lnTo>
                <a:lnTo>
                  <a:pt x="289832" y="2823210"/>
                </a:lnTo>
                <a:lnTo>
                  <a:pt x="260497" y="2800916"/>
                </a:lnTo>
                <a:lnTo>
                  <a:pt x="232334" y="2778620"/>
                </a:lnTo>
                <a:lnTo>
                  <a:pt x="205346" y="2753979"/>
                </a:lnTo>
                <a:lnTo>
                  <a:pt x="181878" y="2729338"/>
                </a:lnTo>
                <a:lnTo>
                  <a:pt x="161931" y="2701176"/>
                </a:lnTo>
                <a:lnTo>
                  <a:pt x="146677" y="2671841"/>
                </a:lnTo>
                <a:lnTo>
                  <a:pt x="136116" y="2636640"/>
                </a:lnTo>
                <a:lnTo>
                  <a:pt x="131422" y="2600264"/>
                </a:lnTo>
                <a:lnTo>
                  <a:pt x="130248" y="2562713"/>
                </a:lnTo>
                <a:lnTo>
                  <a:pt x="133769" y="2522818"/>
                </a:lnTo>
                <a:lnTo>
                  <a:pt x="138462" y="2482923"/>
                </a:lnTo>
                <a:lnTo>
                  <a:pt x="144329" y="2443026"/>
                </a:lnTo>
                <a:lnTo>
                  <a:pt x="149023" y="2403131"/>
                </a:lnTo>
                <a:lnTo>
                  <a:pt x="151371" y="2363236"/>
                </a:lnTo>
                <a:lnTo>
                  <a:pt x="151371" y="2324513"/>
                </a:lnTo>
                <a:lnTo>
                  <a:pt x="146677" y="2288138"/>
                </a:lnTo>
                <a:lnTo>
                  <a:pt x="137289" y="2251763"/>
                </a:lnTo>
                <a:lnTo>
                  <a:pt x="123208" y="2217733"/>
                </a:lnTo>
                <a:lnTo>
                  <a:pt x="105607" y="2182531"/>
                </a:lnTo>
                <a:lnTo>
                  <a:pt x="85659" y="2147330"/>
                </a:lnTo>
                <a:lnTo>
                  <a:pt x="64538" y="2112127"/>
                </a:lnTo>
                <a:lnTo>
                  <a:pt x="44590" y="2078098"/>
                </a:lnTo>
                <a:lnTo>
                  <a:pt x="26988" y="2041723"/>
                </a:lnTo>
                <a:lnTo>
                  <a:pt x="12908" y="2006521"/>
                </a:lnTo>
                <a:lnTo>
                  <a:pt x="3521" y="1970145"/>
                </a:lnTo>
                <a:lnTo>
                  <a:pt x="0" y="1932596"/>
                </a:lnTo>
                <a:lnTo>
                  <a:pt x="3521" y="1895048"/>
                </a:lnTo>
                <a:lnTo>
                  <a:pt x="12908" y="1858672"/>
                </a:lnTo>
                <a:lnTo>
                  <a:pt x="26988" y="1823470"/>
                </a:lnTo>
                <a:lnTo>
                  <a:pt x="44590" y="1787095"/>
                </a:lnTo>
                <a:lnTo>
                  <a:pt x="64538" y="1753065"/>
                </a:lnTo>
                <a:lnTo>
                  <a:pt x="85659" y="1717864"/>
                </a:lnTo>
                <a:lnTo>
                  <a:pt x="105607" y="1682661"/>
                </a:lnTo>
                <a:lnTo>
                  <a:pt x="123208" y="1647460"/>
                </a:lnTo>
                <a:lnTo>
                  <a:pt x="137289" y="1613430"/>
                </a:lnTo>
                <a:lnTo>
                  <a:pt x="146677" y="1577054"/>
                </a:lnTo>
                <a:lnTo>
                  <a:pt x="151371" y="1540680"/>
                </a:lnTo>
                <a:lnTo>
                  <a:pt x="151371" y="1501958"/>
                </a:lnTo>
                <a:lnTo>
                  <a:pt x="149023" y="1462061"/>
                </a:lnTo>
                <a:lnTo>
                  <a:pt x="144329" y="1422166"/>
                </a:lnTo>
                <a:lnTo>
                  <a:pt x="138462" y="1382269"/>
                </a:lnTo>
                <a:lnTo>
                  <a:pt x="133769" y="1342374"/>
                </a:lnTo>
                <a:lnTo>
                  <a:pt x="130248" y="1302479"/>
                </a:lnTo>
                <a:lnTo>
                  <a:pt x="131422" y="1264930"/>
                </a:lnTo>
                <a:lnTo>
                  <a:pt x="136116" y="1228554"/>
                </a:lnTo>
                <a:lnTo>
                  <a:pt x="146677" y="1193352"/>
                </a:lnTo>
                <a:lnTo>
                  <a:pt x="161931" y="1164017"/>
                </a:lnTo>
                <a:lnTo>
                  <a:pt x="181878" y="1135856"/>
                </a:lnTo>
                <a:lnTo>
                  <a:pt x="205346" y="1111214"/>
                </a:lnTo>
                <a:lnTo>
                  <a:pt x="232334" y="1086573"/>
                </a:lnTo>
                <a:lnTo>
                  <a:pt x="260497" y="1064277"/>
                </a:lnTo>
                <a:lnTo>
                  <a:pt x="289832" y="1041982"/>
                </a:lnTo>
                <a:lnTo>
                  <a:pt x="319166" y="1019688"/>
                </a:lnTo>
                <a:lnTo>
                  <a:pt x="348502" y="997393"/>
                </a:lnTo>
                <a:lnTo>
                  <a:pt x="375490" y="973926"/>
                </a:lnTo>
                <a:lnTo>
                  <a:pt x="398960" y="946938"/>
                </a:lnTo>
                <a:lnTo>
                  <a:pt x="420079" y="921122"/>
                </a:lnTo>
                <a:lnTo>
                  <a:pt x="436507" y="891788"/>
                </a:lnTo>
                <a:lnTo>
                  <a:pt x="450588" y="860106"/>
                </a:lnTo>
                <a:lnTo>
                  <a:pt x="462322" y="826076"/>
                </a:lnTo>
                <a:lnTo>
                  <a:pt x="472883" y="790874"/>
                </a:lnTo>
                <a:lnTo>
                  <a:pt x="482271" y="755672"/>
                </a:lnTo>
                <a:lnTo>
                  <a:pt x="491658" y="719297"/>
                </a:lnTo>
                <a:lnTo>
                  <a:pt x="502219" y="685268"/>
                </a:lnTo>
                <a:lnTo>
                  <a:pt x="513952" y="651238"/>
                </a:lnTo>
                <a:lnTo>
                  <a:pt x="528034" y="619558"/>
                </a:lnTo>
                <a:lnTo>
                  <a:pt x="545635" y="591396"/>
                </a:lnTo>
                <a:lnTo>
                  <a:pt x="566755" y="565581"/>
                </a:lnTo>
                <a:lnTo>
                  <a:pt x="592570" y="544460"/>
                </a:lnTo>
                <a:lnTo>
                  <a:pt x="620733" y="526859"/>
                </a:lnTo>
                <a:lnTo>
                  <a:pt x="652413" y="512777"/>
                </a:lnTo>
                <a:lnTo>
                  <a:pt x="686443" y="501044"/>
                </a:lnTo>
                <a:lnTo>
                  <a:pt x="720472" y="490483"/>
                </a:lnTo>
                <a:lnTo>
                  <a:pt x="756848" y="481096"/>
                </a:lnTo>
                <a:lnTo>
                  <a:pt x="792049" y="471708"/>
                </a:lnTo>
                <a:lnTo>
                  <a:pt x="827252" y="461147"/>
                </a:lnTo>
                <a:lnTo>
                  <a:pt x="861280" y="449413"/>
                </a:lnTo>
                <a:lnTo>
                  <a:pt x="892962" y="435332"/>
                </a:lnTo>
                <a:lnTo>
                  <a:pt x="922297" y="418906"/>
                </a:lnTo>
                <a:lnTo>
                  <a:pt x="948112" y="397785"/>
                </a:lnTo>
                <a:lnTo>
                  <a:pt x="975101" y="374315"/>
                </a:lnTo>
                <a:lnTo>
                  <a:pt x="998569" y="347327"/>
                </a:lnTo>
                <a:lnTo>
                  <a:pt x="1020864" y="319166"/>
                </a:lnTo>
                <a:lnTo>
                  <a:pt x="1043158" y="289831"/>
                </a:lnTo>
                <a:lnTo>
                  <a:pt x="1065453" y="260495"/>
                </a:lnTo>
                <a:lnTo>
                  <a:pt x="1087747" y="232334"/>
                </a:lnTo>
                <a:lnTo>
                  <a:pt x="1112390" y="205346"/>
                </a:lnTo>
                <a:lnTo>
                  <a:pt x="1137030" y="181878"/>
                </a:lnTo>
                <a:lnTo>
                  <a:pt x="1165193" y="161930"/>
                </a:lnTo>
                <a:lnTo>
                  <a:pt x="1194528" y="146675"/>
                </a:lnTo>
                <a:lnTo>
                  <a:pt x="1229731" y="136115"/>
                </a:lnTo>
                <a:lnTo>
                  <a:pt x="1266106" y="131421"/>
                </a:lnTo>
                <a:lnTo>
                  <a:pt x="1303654" y="130247"/>
                </a:lnTo>
                <a:lnTo>
                  <a:pt x="1343549" y="133769"/>
                </a:lnTo>
                <a:lnTo>
                  <a:pt x="1383446" y="138462"/>
                </a:lnTo>
                <a:lnTo>
                  <a:pt x="1423342" y="144329"/>
                </a:lnTo>
                <a:lnTo>
                  <a:pt x="1463237" y="149023"/>
                </a:lnTo>
                <a:lnTo>
                  <a:pt x="1503133" y="151369"/>
                </a:lnTo>
                <a:lnTo>
                  <a:pt x="1541856" y="151369"/>
                </a:lnTo>
                <a:lnTo>
                  <a:pt x="1578232" y="146675"/>
                </a:lnTo>
                <a:lnTo>
                  <a:pt x="1614608" y="137288"/>
                </a:lnTo>
                <a:lnTo>
                  <a:pt x="1649810" y="123208"/>
                </a:lnTo>
                <a:lnTo>
                  <a:pt x="1685011" y="104433"/>
                </a:lnTo>
                <a:lnTo>
                  <a:pt x="1720214" y="85659"/>
                </a:lnTo>
                <a:lnTo>
                  <a:pt x="1755415" y="64537"/>
                </a:lnTo>
                <a:lnTo>
                  <a:pt x="1789445" y="44589"/>
                </a:lnTo>
                <a:lnTo>
                  <a:pt x="1825821" y="26988"/>
                </a:lnTo>
                <a:lnTo>
                  <a:pt x="1861022" y="12907"/>
                </a:lnTo>
                <a:lnTo>
                  <a:pt x="1897398" y="351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30"/>
          <p:cNvSpPr/>
          <p:nvPr/>
        </p:nvSpPr>
        <p:spPr>
          <a:xfrm>
            <a:off x="5653688" y="2584797"/>
            <a:ext cx="3261712" cy="3257750"/>
          </a:xfrm>
          <a:custGeom>
            <a:avLst/>
            <a:gdLst/>
            <a:ahLst/>
            <a:cxnLst/>
            <a:rect l="l" t="t" r="r" b="b"/>
            <a:pathLst>
              <a:path w="6191980" h="6184462" extrusionOk="0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p30"/>
          <p:cNvPicPr preferRelativeResize="0"/>
          <p:nvPr/>
        </p:nvPicPr>
        <p:blipFill rotWithShape="1">
          <a:blip r:embed="rId3">
            <a:alphaModFix/>
          </a:blip>
          <a:srcRect l="-19258" t="-5264" r="34884" b="5263"/>
          <a:stretch/>
        </p:blipFill>
        <p:spPr>
          <a:xfrm rot="5400000">
            <a:off x="7863840" y="-1016000"/>
            <a:ext cx="4765034" cy="4235586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0"/>
          <p:cNvSpPr/>
          <p:nvPr/>
        </p:nvSpPr>
        <p:spPr>
          <a:xfrm>
            <a:off x="5763605" y="2694563"/>
            <a:ext cx="3041878" cy="3038218"/>
          </a:xfrm>
          <a:custGeom>
            <a:avLst/>
            <a:gdLst/>
            <a:ahLst/>
            <a:cxnLst/>
            <a:rect l="l" t="t" r="r" b="b"/>
            <a:pathLst>
              <a:path w="2836707" h="2833294" extrusionOk="0">
                <a:moveTo>
                  <a:pt x="1418354" y="0"/>
                </a:moveTo>
                <a:lnTo>
                  <a:pt x="1445877" y="2580"/>
                </a:lnTo>
                <a:lnTo>
                  <a:pt x="1472542" y="9461"/>
                </a:lnTo>
                <a:lnTo>
                  <a:pt x="1498346" y="19783"/>
                </a:lnTo>
                <a:lnTo>
                  <a:pt x="1525009" y="32685"/>
                </a:lnTo>
                <a:lnTo>
                  <a:pt x="1549954" y="47308"/>
                </a:lnTo>
                <a:lnTo>
                  <a:pt x="1575758" y="62790"/>
                </a:lnTo>
                <a:lnTo>
                  <a:pt x="1601561" y="76552"/>
                </a:lnTo>
                <a:lnTo>
                  <a:pt x="1627365" y="90315"/>
                </a:lnTo>
                <a:lnTo>
                  <a:pt x="1652309" y="100636"/>
                </a:lnTo>
                <a:lnTo>
                  <a:pt x="1679833" y="107517"/>
                </a:lnTo>
                <a:lnTo>
                  <a:pt x="1706497" y="110958"/>
                </a:lnTo>
                <a:lnTo>
                  <a:pt x="1734881" y="110958"/>
                </a:lnTo>
                <a:lnTo>
                  <a:pt x="1764126" y="109238"/>
                </a:lnTo>
                <a:lnTo>
                  <a:pt x="1793370" y="105797"/>
                </a:lnTo>
                <a:lnTo>
                  <a:pt x="1822615" y="101497"/>
                </a:lnTo>
                <a:lnTo>
                  <a:pt x="1851859" y="98056"/>
                </a:lnTo>
                <a:lnTo>
                  <a:pt x="1881104" y="95475"/>
                </a:lnTo>
                <a:lnTo>
                  <a:pt x="1908627" y="96335"/>
                </a:lnTo>
                <a:lnTo>
                  <a:pt x="1935291" y="99776"/>
                </a:lnTo>
                <a:lnTo>
                  <a:pt x="1961095" y="107517"/>
                </a:lnTo>
                <a:lnTo>
                  <a:pt x="1982599" y="118699"/>
                </a:lnTo>
                <a:lnTo>
                  <a:pt x="2003241" y="133322"/>
                </a:lnTo>
                <a:lnTo>
                  <a:pt x="2021304" y="150524"/>
                </a:lnTo>
                <a:lnTo>
                  <a:pt x="2039367" y="170307"/>
                </a:lnTo>
                <a:lnTo>
                  <a:pt x="2055710" y="190950"/>
                </a:lnTo>
                <a:lnTo>
                  <a:pt x="2072052" y="212454"/>
                </a:lnTo>
                <a:lnTo>
                  <a:pt x="2088394" y="233957"/>
                </a:lnTo>
                <a:lnTo>
                  <a:pt x="2104736" y="254601"/>
                </a:lnTo>
                <a:lnTo>
                  <a:pt x="2121940" y="274384"/>
                </a:lnTo>
                <a:lnTo>
                  <a:pt x="2141723" y="291587"/>
                </a:lnTo>
                <a:lnTo>
                  <a:pt x="2160646" y="307070"/>
                </a:lnTo>
                <a:lnTo>
                  <a:pt x="2182149" y="319111"/>
                </a:lnTo>
                <a:lnTo>
                  <a:pt x="2205372" y="329433"/>
                </a:lnTo>
                <a:lnTo>
                  <a:pt x="2230316" y="338034"/>
                </a:lnTo>
                <a:lnTo>
                  <a:pt x="2256119" y="345775"/>
                </a:lnTo>
                <a:lnTo>
                  <a:pt x="2281923" y="352656"/>
                </a:lnTo>
                <a:lnTo>
                  <a:pt x="2308587" y="359538"/>
                </a:lnTo>
                <a:lnTo>
                  <a:pt x="2333531" y="367279"/>
                </a:lnTo>
                <a:lnTo>
                  <a:pt x="2358474" y="375880"/>
                </a:lnTo>
                <a:lnTo>
                  <a:pt x="2381698" y="386202"/>
                </a:lnTo>
                <a:lnTo>
                  <a:pt x="2402342" y="399104"/>
                </a:lnTo>
                <a:lnTo>
                  <a:pt x="2421265" y="414587"/>
                </a:lnTo>
                <a:lnTo>
                  <a:pt x="2436746" y="433510"/>
                </a:lnTo>
                <a:lnTo>
                  <a:pt x="2449649" y="454153"/>
                </a:lnTo>
                <a:lnTo>
                  <a:pt x="2459970" y="477376"/>
                </a:lnTo>
                <a:lnTo>
                  <a:pt x="2468571" y="502321"/>
                </a:lnTo>
                <a:lnTo>
                  <a:pt x="2476312" y="527264"/>
                </a:lnTo>
                <a:lnTo>
                  <a:pt x="2483194" y="553929"/>
                </a:lnTo>
                <a:lnTo>
                  <a:pt x="2490075" y="579732"/>
                </a:lnTo>
                <a:lnTo>
                  <a:pt x="2497816" y="605537"/>
                </a:lnTo>
                <a:lnTo>
                  <a:pt x="2506417" y="630482"/>
                </a:lnTo>
                <a:lnTo>
                  <a:pt x="2516738" y="653705"/>
                </a:lnTo>
                <a:lnTo>
                  <a:pt x="2528781" y="675208"/>
                </a:lnTo>
                <a:lnTo>
                  <a:pt x="2544263" y="694132"/>
                </a:lnTo>
                <a:lnTo>
                  <a:pt x="2561465" y="713915"/>
                </a:lnTo>
                <a:lnTo>
                  <a:pt x="2581248" y="731117"/>
                </a:lnTo>
                <a:lnTo>
                  <a:pt x="2601892" y="747460"/>
                </a:lnTo>
                <a:lnTo>
                  <a:pt x="2624255" y="763802"/>
                </a:lnTo>
                <a:lnTo>
                  <a:pt x="2645758" y="780145"/>
                </a:lnTo>
                <a:lnTo>
                  <a:pt x="2666401" y="796488"/>
                </a:lnTo>
                <a:lnTo>
                  <a:pt x="2686183" y="814551"/>
                </a:lnTo>
                <a:lnTo>
                  <a:pt x="2703387" y="832614"/>
                </a:lnTo>
                <a:lnTo>
                  <a:pt x="2718009" y="853257"/>
                </a:lnTo>
                <a:lnTo>
                  <a:pt x="2729191" y="874760"/>
                </a:lnTo>
                <a:lnTo>
                  <a:pt x="2736932" y="900565"/>
                </a:lnTo>
                <a:lnTo>
                  <a:pt x="2740372" y="927229"/>
                </a:lnTo>
                <a:lnTo>
                  <a:pt x="2741233" y="954754"/>
                </a:lnTo>
                <a:lnTo>
                  <a:pt x="2738652" y="983998"/>
                </a:lnTo>
                <a:lnTo>
                  <a:pt x="2735211" y="1013242"/>
                </a:lnTo>
                <a:lnTo>
                  <a:pt x="2730911" y="1042487"/>
                </a:lnTo>
                <a:lnTo>
                  <a:pt x="2727470" y="1071732"/>
                </a:lnTo>
                <a:lnTo>
                  <a:pt x="2725751" y="1100977"/>
                </a:lnTo>
                <a:lnTo>
                  <a:pt x="2725751" y="1129361"/>
                </a:lnTo>
                <a:lnTo>
                  <a:pt x="2729191" y="1156025"/>
                </a:lnTo>
                <a:lnTo>
                  <a:pt x="2736071" y="1182689"/>
                </a:lnTo>
                <a:lnTo>
                  <a:pt x="2746393" y="1207634"/>
                </a:lnTo>
                <a:lnTo>
                  <a:pt x="2760156" y="1233438"/>
                </a:lnTo>
                <a:lnTo>
                  <a:pt x="2773917" y="1259242"/>
                </a:lnTo>
                <a:lnTo>
                  <a:pt x="2789400" y="1285046"/>
                </a:lnTo>
                <a:lnTo>
                  <a:pt x="2804021" y="1309991"/>
                </a:lnTo>
                <a:lnTo>
                  <a:pt x="2816924" y="1336654"/>
                </a:lnTo>
                <a:lnTo>
                  <a:pt x="2827245" y="1362459"/>
                </a:lnTo>
                <a:lnTo>
                  <a:pt x="2834126" y="1389123"/>
                </a:lnTo>
                <a:lnTo>
                  <a:pt x="2836707" y="1416647"/>
                </a:lnTo>
                <a:lnTo>
                  <a:pt x="2834126" y="1444171"/>
                </a:lnTo>
                <a:lnTo>
                  <a:pt x="2827245" y="1470836"/>
                </a:lnTo>
                <a:lnTo>
                  <a:pt x="2816924" y="1496640"/>
                </a:lnTo>
                <a:lnTo>
                  <a:pt x="2804021" y="1523304"/>
                </a:lnTo>
                <a:lnTo>
                  <a:pt x="2789400" y="1548248"/>
                </a:lnTo>
                <a:lnTo>
                  <a:pt x="2773917" y="1574053"/>
                </a:lnTo>
                <a:lnTo>
                  <a:pt x="2760156" y="1599857"/>
                </a:lnTo>
                <a:lnTo>
                  <a:pt x="2746393" y="1625660"/>
                </a:lnTo>
                <a:lnTo>
                  <a:pt x="2736071" y="1650605"/>
                </a:lnTo>
                <a:lnTo>
                  <a:pt x="2729191" y="1677269"/>
                </a:lnTo>
                <a:lnTo>
                  <a:pt x="2725751" y="1703933"/>
                </a:lnTo>
                <a:lnTo>
                  <a:pt x="2725751" y="1732318"/>
                </a:lnTo>
                <a:lnTo>
                  <a:pt x="2727470" y="1761563"/>
                </a:lnTo>
                <a:lnTo>
                  <a:pt x="2730911" y="1790807"/>
                </a:lnTo>
                <a:lnTo>
                  <a:pt x="2735211" y="1820052"/>
                </a:lnTo>
                <a:lnTo>
                  <a:pt x="2738652" y="1849297"/>
                </a:lnTo>
                <a:lnTo>
                  <a:pt x="2741233" y="1878541"/>
                </a:lnTo>
                <a:lnTo>
                  <a:pt x="2740372" y="1906066"/>
                </a:lnTo>
                <a:lnTo>
                  <a:pt x="2736932" y="1932731"/>
                </a:lnTo>
                <a:lnTo>
                  <a:pt x="2729191" y="1958534"/>
                </a:lnTo>
                <a:lnTo>
                  <a:pt x="2718009" y="1980037"/>
                </a:lnTo>
                <a:lnTo>
                  <a:pt x="2703387" y="2000681"/>
                </a:lnTo>
                <a:lnTo>
                  <a:pt x="2686183" y="2018744"/>
                </a:lnTo>
                <a:lnTo>
                  <a:pt x="2666401" y="2036806"/>
                </a:lnTo>
                <a:lnTo>
                  <a:pt x="2645758" y="2053150"/>
                </a:lnTo>
                <a:lnTo>
                  <a:pt x="2624255" y="2069492"/>
                </a:lnTo>
                <a:lnTo>
                  <a:pt x="2601892" y="2085835"/>
                </a:lnTo>
                <a:lnTo>
                  <a:pt x="2581248" y="2102177"/>
                </a:lnTo>
                <a:lnTo>
                  <a:pt x="2561465" y="2119379"/>
                </a:lnTo>
                <a:lnTo>
                  <a:pt x="2544263" y="2139163"/>
                </a:lnTo>
                <a:lnTo>
                  <a:pt x="2528781" y="2158086"/>
                </a:lnTo>
                <a:lnTo>
                  <a:pt x="2516738" y="2179589"/>
                </a:lnTo>
                <a:lnTo>
                  <a:pt x="2506417" y="2202813"/>
                </a:lnTo>
                <a:lnTo>
                  <a:pt x="2497816" y="2227757"/>
                </a:lnTo>
                <a:lnTo>
                  <a:pt x="2490075" y="2253562"/>
                </a:lnTo>
                <a:lnTo>
                  <a:pt x="2483194" y="2279366"/>
                </a:lnTo>
                <a:lnTo>
                  <a:pt x="2476312" y="2306030"/>
                </a:lnTo>
                <a:lnTo>
                  <a:pt x="2468571" y="2330974"/>
                </a:lnTo>
                <a:lnTo>
                  <a:pt x="2459970" y="2355917"/>
                </a:lnTo>
                <a:lnTo>
                  <a:pt x="2449649" y="2379141"/>
                </a:lnTo>
                <a:lnTo>
                  <a:pt x="2436746" y="2399785"/>
                </a:lnTo>
                <a:lnTo>
                  <a:pt x="2421265" y="2418708"/>
                </a:lnTo>
                <a:lnTo>
                  <a:pt x="2402342" y="2434190"/>
                </a:lnTo>
                <a:lnTo>
                  <a:pt x="2381698" y="2447092"/>
                </a:lnTo>
                <a:lnTo>
                  <a:pt x="2358474" y="2457414"/>
                </a:lnTo>
                <a:lnTo>
                  <a:pt x="2333531" y="2466015"/>
                </a:lnTo>
                <a:lnTo>
                  <a:pt x="2308587" y="2473756"/>
                </a:lnTo>
                <a:lnTo>
                  <a:pt x="2281923" y="2480638"/>
                </a:lnTo>
                <a:lnTo>
                  <a:pt x="2256119" y="2487519"/>
                </a:lnTo>
                <a:lnTo>
                  <a:pt x="2230316" y="2495260"/>
                </a:lnTo>
                <a:lnTo>
                  <a:pt x="2205372" y="2503862"/>
                </a:lnTo>
                <a:lnTo>
                  <a:pt x="2182149" y="2514184"/>
                </a:lnTo>
                <a:lnTo>
                  <a:pt x="2160646" y="2526225"/>
                </a:lnTo>
                <a:lnTo>
                  <a:pt x="2141723" y="2541707"/>
                </a:lnTo>
                <a:lnTo>
                  <a:pt x="2121940" y="2558911"/>
                </a:lnTo>
                <a:lnTo>
                  <a:pt x="2104736" y="2578694"/>
                </a:lnTo>
                <a:lnTo>
                  <a:pt x="2088394" y="2599337"/>
                </a:lnTo>
                <a:lnTo>
                  <a:pt x="2072052" y="2620840"/>
                </a:lnTo>
                <a:lnTo>
                  <a:pt x="2055710" y="2642344"/>
                </a:lnTo>
                <a:lnTo>
                  <a:pt x="2039367" y="2662987"/>
                </a:lnTo>
                <a:lnTo>
                  <a:pt x="2021304" y="2682770"/>
                </a:lnTo>
                <a:lnTo>
                  <a:pt x="2003241" y="2699973"/>
                </a:lnTo>
                <a:lnTo>
                  <a:pt x="1982599" y="2714595"/>
                </a:lnTo>
                <a:lnTo>
                  <a:pt x="1961095" y="2725777"/>
                </a:lnTo>
                <a:lnTo>
                  <a:pt x="1935291" y="2733518"/>
                </a:lnTo>
                <a:lnTo>
                  <a:pt x="1908627" y="2736959"/>
                </a:lnTo>
                <a:lnTo>
                  <a:pt x="1881104" y="2737819"/>
                </a:lnTo>
                <a:lnTo>
                  <a:pt x="1851859" y="2735238"/>
                </a:lnTo>
                <a:lnTo>
                  <a:pt x="1822615" y="2731799"/>
                </a:lnTo>
                <a:lnTo>
                  <a:pt x="1793370" y="2727497"/>
                </a:lnTo>
                <a:lnTo>
                  <a:pt x="1764126" y="2724057"/>
                </a:lnTo>
                <a:lnTo>
                  <a:pt x="1734881" y="2722336"/>
                </a:lnTo>
                <a:lnTo>
                  <a:pt x="1706497" y="2722336"/>
                </a:lnTo>
                <a:lnTo>
                  <a:pt x="1679833" y="2725777"/>
                </a:lnTo>
                <a:lnTo>
                  <a:pt x="1652309" y="2732658"/>
                </a:lnTo>
                <a:lnTo>
                  <a:pt x="1627365" y="2742980"/>
                </a:lnTo>
                <a:lnTo>
                  <a:pt x="1601561" y="2756742"/>
                </a:lnTo>
                <a:lnTo>
                  <a:pt x="1575758" y="2770505"/>
                </a:lnTo>
                <a:lnTo>
                  <a:pt x="1549954" y="2785987"/>
                </a:lnTo>
                <a:lnTo>
                  <a:pt x="1525009" y="2800609"/>
                </a:lnTo>
                <a:lnTo>
                  <a:pt x="1498346" y="2813511"/>
                </a:lnTo>
                <a:lnTo>
                  <a:pt x="1472542" y="2823833"/>
                </a:lnTo>
                <a:lnTo>
                  <a:pt x="1445877" y="2830714"/>
                </a:lnTo>
                <a:lnTo>
                  <a:pt x="1418354" y="2833294"/>
                </a:lnTo>
                <a:lnTo>
                  <a:pt x="1390830" y="2830714"/>
                </a:lnTo>
                <a:lnTo>
                  <a:pt x="1364166" y="2823833"/>
                </a:lnTo>
                <a:lnTo>
                  <a:pt x="1338362" y="2813511"/>
                </a:lnTo>
                <a:lnTo>
                  <a:pt x="1311698" y="2800609"/>
                </a:lnTo>
                <a:lnTo>
                  <a:pt x="1286754" y="2785987"/>
                </a:lnTo>
                <a:lnTo>
                  <a:pt x="1260950" y="2770505"/>
                </a:lnTo>
                <a:lnTo>
                  <a:pt x="1235146" y="2756742"/>
                </a:lnTo>
                <a:lnTo>
                  <a:pt x="1209343" y="2742980"/>
                </a:lnTo>
                <a:lnTo>
                  <a:pt x="1183539" y="2732658"/>
                </a:lnTo>
                <a:lnTo>
                  <a:pt x="1156875" y="2725777"/>
                </a:lnTo>
                <a:lnTo>
                  <a:pt x="1130211" y="2722336"/>
                </a:lnTo>
                <a:lnTo>
                  <a:pt x="1101826" y="2722336"/>
                </a:lnTo>
                <a:lnTo>
                  <a:pt x="1072582" y="2724057"/>
                </a:lnTo>
                <a:lnTo>
                  <a:pt x="1043338" y="2727497"/>
                </a:lnTo>
                <a:lnTo>
                  <a:pt x="1014093" y="2731799"/>
                </a:lnTo>
                <a:lnTo>
                  <a:pt x="984848" y="2735238"/>
                </a:lnTo>
                <a:lnTo>
                  <a:pt x="955604" y="2737819"/>
                </a:lnTo>
                <a:lnTo>
                  <a:pt x="928081" y="2736959"/>
                </a:lnTo>
                <a:lnTo>
                  <a:pt x="901416" y="2733518"/>
                </a:lnTo>
                <a:lnTo>
                  <a:pt x="875612" y="2725777"/>
                </a:lnTo>
                <a:lnTo>
                  <a:pt x="854109" y="2714595"/>
                </a:lnTo>
                <a:lnTo>
                  <a:pt x="833465" y="2699973"/>
                </a:lnTo>
                <a:lnTo>
                  <a:pt x="815403" y="2682770"/>
                </a:lnTo>
                <a:lnTo>
                  <a:pt x="797340" y="2662987"/>
                </a:lnTo>
                <a:lnTo>
                  <a:pt x="780998" y="2642344"/>
                </a:lnTo>
                <a:lnTo>
                  <a:pt x="764655" y="2620840"/>
                </a:lnTo>
                <a:lnTo>
                  <a:pt x="748313" y="2599337"/>
                </a:lnTo>
                <a:lnTo>
                  <a:pt x="731971" y="2578694"/>
                </a:lnTo>
                <a:lnTo>
                  <a:pt x="714768" y="2558911"/>
                </a:lnTo>
                <a:lnTo>
                  <a:pt x="694985" y="2541707"/>
                </a:lnTo>
                <a:lnTo>
                  <a:pt x="676062" y="2526225"/>
                </a:lnTo>
                <a:lnTo>
                  <a:pt x="654559" y="2514184"/>
                </a:lnTo>
                <a:lnTo>
                  <a:pt x="631335" y="2503862"/>
                </a:lnTo>
                <a:lnTo>
                  <a:pt x="606392" y="2495260"/>
                </a:lnTo>
                <a:lnTo>
                  <a:pt x="580587" y="2487519"/>
                </a:lnTo>
                <a:lnTo>
                  <a:pt x="554784" y="2480638"/>
                </a:lnTo>
                <a:lnTo>
                  <a:pt x="528120" y="2473756"/>
                </a:lnTo>
                <a:lnTo>
                  <a:pt x="503176" y="2466015"/>
                </a:lnTo>
                <a:lnTo>
                  <a:pt x="478232" y="2457414"/>
                </a:lnTo>
                <a:lnTo>
                  <a:pt x="455009" y="2447092"/>
                </a:lnTo>
                <a:lnTo>
                  <a:pt x="434366" y="2434190"/>
                </a:lnTo>
                <a:lnTo>
                  <a:pt x="415442" y="2418708"/>
                </a:lnTo>
                <a:lnTo>
                  <a:pt x="399961" y="2399785"/>
                </a:lnTo>
                <a:lnTo>
                  <a:pt x="387059" y="2379141"/>
                </a:lnTo>
                <a:lnTo>
                  <a:pt x="376737" y="2355917"/>
                </a:lnTo>
                <a:lnTo>
                  <a:pt x="368136" y="2330974"/>
                </a:lnTo>
                <a:lnTo>
                  <a:pt x="360395" y="2306030"/>
                </a:lnTo>
                <a:lnTo>
                  <a:pt x="353514" y="2279366"/>
                </a:lnTo>
                <a:lnTo>
                  <a:pt x="346633" y="2253562"/>
                </a:lnTo>
                <a:lnTo>
                  <a:pt x="338891" y="2227757"/>
                </a:lnTo>
                <a:lnTo>
                  <a:pt x="330290" y="2202813"/>
                </a:lnTo>
                <a:lnTo>
                  <a:pt x="319968" y="2179589"/>
                </a:lnTo>
                <a:lnTo>
                  <a:pt x="307927" y="2158086"/>
                </a:lnTo>
                <a:lnTo>
                  <a:pt x="292445" y="2139163"/>
                </a:lnTo>
                <a:lnTo>
                  <a:pt x="275242" y="2119379"/>
                </a:lnTo>
                <a:lnTo>
                  <a:pt x="255459" y="2102177"/>
                </a:lnTo>
                <a:lnTo>
                  <a:pt x="233955" y="2085835"/>
                </a:lnTo>
                <a:lnTo>
                  <a:pt x="212452" y="2069492"/>
                </a:lnTo>
                <a:lnTo>
                  <a:pt x="190950" y="2053150"/>
                </a:lnTo>
                <a:lnTo>
                  <a:pt x="170306" y="2036806"/>
                </a:lnTo>
                <a:lnTo>
                  <a:pt x="150523" y="2018744"/>
                </a:lnTo>
                <a:lnTo>
                  <a:pt x="133321" y="2000681"/>
                </a:lnTo>
                <a:lnTo>
                  <a:pt x="118699" y="1980037"/>
                </a:lnTo>
                <a:lnTo>
                  <a:pt x="107517" y="1958534"/>
                </a:lnTo>
                <a:lnTo>
                  <a:pt x="99776" y="1932731"/>
                </a:lnTo>
                <a:lnTo>
                  <a:pt x="96335" y="1906066"/>
                </a:lnTo>
                <a:lnTo>
                  <a:pt x="95474" y="1878541"/>
                </a:lnTo>
                <a:lnTo>
                  <a:pt x="98055" y="1849297"/>
                </a:lnTo>
                <a:lnTo>
                  <a:pt x="101496" y="1820052"/>
                </a:lnTo>
                <a:lnTo>
                  <a:pt x="105796" y="1790807"/>
                </a:lnTo>
                <a:lnTo>
                  <a:pt x="109237" y="1761563"/>
                </a:lnTo>
                <a:lnTo>
                  <a:pt x="110958" y="1732318"/>
                </a:lnTo>
                <a:lnTo>
                  <a:pt x="110958" y="1703933"/>
                </a:lnTo>
                <a:lnTo>
                  <a:pt x="107517" y="1677269"/>
                </a:lnTo>
                <a:lnTo>
                  <a:pt x="100636" y="1650605"/>
                </a:lnTo>
                <a:lnTo>
                  <a:pt x="90314" y="1625660"/>
                </a:lnTo>
                <a:lnTo>
                  <a:pt x="77412" y="1599857"/>
                </a:lnTo>
                <a:lnTo>
                  <a:pt x="62790" y="1574053"/>
                </a:lnTo>
                <a:lnTo>
                  <a:pt x="47308" y="1548248"/>
                </a:lnTo>
                <a:lnTo>
                  <a:pt x="32686" y="1523304"/>
                </a:lnTo>
                <a:lnTo>
                  <a:pt x="19783" y="1496640"/>
                </a:lnTo>
                <a:lnTo>
                  <a:pt x="9462" y="1470836"/>
                </a:lnTo>
                <a:lnTo>
                  <a:pt x="2581" y="1444171"/>
                </a:lnTo>
                <a:lnTo>
                  <a:pt x="0" y="1416647"/>
                </a:lnTo>
                <a:lnTo>
                  <a:pt x="2581" y="1389123"/>
                </a:lnTo>
                <a:lnTo>
                  <a:pt x="9462" y="1362459"/>
                </a:lnTo>
                <a:lnTo>
                  <a:pt x="19783" y="1336654"/>
                </a:lnTo>
                <a:lnTo>
                  <a:pt x="32686" y="1309991"/>
                </a:lnTo>
                <a:lnTo>
                  <a:pt x="47308" y="1285046"/>
                </a:lnTo>
                <a:lnTo>
                  <a:pt x="62790" y="1259242"/>
                </a:lnTo>
                <a:lnTo>
                  <a:pt x="77412" y="1233438"/>
                </a:lnTo>
                <a:lnTo>
                  <a:pt x="90314" y="1207634"/>
                </a:lnTo>
                <a:lnTo>
                  <a:pt x="100636" y="1182689"/>
                </a:lnTo>
                <a:lnTo>
                  <a:pt x="107517" y="1156025"/>
                </a:lnTo>
                <a:lnTo>
                  <a:pt x="110958" y="1129361"/>
                </a:lnTo>
                <a:lnTo>
                  <a:pt x="110958" y="1100977"/>
                </a:lnTo>
                <a:lnTo>
                  <a:pt x="109237" y="1071732"/>
                </a:lnTo>
                <a:lnTo>
                  <a:pt x="105796" y="1042487"/>
                </a:lnTo>
                <a:lnTo>
                  <a:pt x="101496" y="1013242"/>
                </a:lnTo>
                <a:lnTo>
                  <a:pt x="98055" y="983998"/>
                </a:lnTo>
                <a:lnTo>
                  <a:pt x="95474" y="954754"/>
                </a:lnTo>
                <a:lnTo>
                  <a:pt x="96335" y="927229"/>
                </a:lnTo>
                <a:lnTo>
                  <a:pt x="99776" y="900565"/>
                </a:lnTo>
                <a:lnTo>
                  <a:pt x="107517" y="874760"/>
                </a:lnTo>
                <a:lnTo>
                  <a:pt x="118699" y="853257"/>
                </a:lnTo>
                <a:lnTo>
                  <a:pt x="133321" y="832614"/>
                </a:lnTo>
                <a:lnTo>
                  <a:pt x="150523" y="814551"/>
                </a:lnTo>
                <a:lnTo>
                  <a:pt x="170306" y="796488"/>
                </a:lnTo>
                <a:lnTo>
                  <a:pt x="190950" y="780145"/>
                </a:lnTo>
                <a:lnTo>
                  <a:pt x="212452" y="763802"/>
                </a:lnTo>
                <a:lnTo>
                  <a:pt x="233955" y="747460"/>
                </a:lnTo>
                <a:lnTo>
                  <a:pt x="255459" y="731117"/>
                </a:lnTo>
                <a:lnTo>
                  <a:pt x="275242" y="713915"/>
                </a:lnTo>
                <a:lnTo>
                  <a:pt x="292445" y="694132"/>
                </a:lnTo>
                <a:lnTo>
                  <a:pt x="307927" y="675208"/>
                </a:lnTo>
                <a:lnTo>
                  <a:pt x="319968" y="653705"/>
                </a:lnTo>
                <a:lnTo>
                  <a:pt x="330290" y="630482"/>
                </a:lnTo>
                <a:lnTo>
                  <a:pt x="338891" y="605537"/>
                </a:lnTo>
                <a:lnTo>
                  <a:pt x="346633" y="579732"/>
                </a:lnTo>
                <a:lnTo>
                  <a:pt x="353514" y="553929"/>
                </a:lnTo>
                <a:lnTo>
                  <a:pt x="360395" y="527264"/>
                </a:lnTo>
                <a:lnTo>
                  <a:pt x="368136" y="502321"/>
                </a:lnTo>
                <a:lnTo>
                  <a:pt x="376737" y="477376"/>
                </a:lnTo>
                <a:lnTo>
                  <a:pt x="387059" y="454153"/>
                </a:lnTo>
                <a:lnTo>
                  <a:pt x="399961" y="433510"/>
                </a:lnTo>
                <a:lnTo>
                  <a:pt x="415442" y="414587"/>
                </a:lnTo>
                <a:lnTo>
                  <a:pt x="434366" y="399104"/>
                </a:lnTo>
                <a:lnTo>
                  <a:pt x="455009" y="386202"/>
                </a:lnTo>
                <a:lnTo>
                  <a:pt x="478232" y="375880"/>
                </a:lnTo>
                <a:lnTo>
                  <a:pt x="503176" y="367279"/>
                </a:lnTo>
                <a:lnTo>
                  <a:pt x="528120" y="359538"/>
                </a:lnTo>
                <a:lnTo>
                  <a:pt x="554784" y="352656"/>
                </a:lnTo>
                <a:lnTo>
                  <a:pt x="580587" y="345775"/>
                </a:lnTo>
                <a:lnTo>
                  <a:pt x="606392" y="338034"/>
                </a:lnTo>
                <a:lnTo>
                  <a:pt x="631335" y="329433"/>
                </a:lnTo>
                <a:lnTo>
                  <a:pt x="654559" y="319111"/>
                </a:lnTo>
                <a:lnTo>
                  <a:pt x="676062" y="307070"/>
                </a:lnTo>
                <a:lnTo>
                  <a:pt x="694985" y="291587"/>
                </a:lnTo>
                <a:lnTo>
                  <a:pt x="714768" y="274384"/>
                </a:lnTo>
                <a:lnTo>
                  <a:pt x="731971" y="254601"/>
                </a:lnTo>
                <a:lnTo>
                  <a:pt x="748313" y="233957"/>
                </a:lnTo>
                <a:lnTo>
                  <a:pt x="764655" y="212454"/>
                </a:lnTo>
                <a:lnTo>
                  <a:pt x="780998" y="190950"/>
                </a:lnTo>
                <a:lnTo>
                  <a:pt x="797340" y="170307"/>
                </a:lnTo>
                <a:lnTo>
                  <a:pt x="815403" y="150524"/>
                </a:lnTo>
                <a:lnTo>
                  <a:pt x="833465" y="133322"/>
                </a:lnTo>
                <a:lnTo>
                  <a:pt x="854109" y="118699"/>
                </a:lnTo>
                <a:lnTo>
                  <a:pt x="875612" y="107517"/>
                </a:lnTo>
                <a:lnTo>
                  <a:pt x="901416" y="99776"/>
                </a:lnTo>
                <a:lnTo>
                  <a:pt x="928081" y="96335"/>
                </a:lnTo>
                <a:lnTo>
                  <a:pt x="955604" y="95475"/>
                </a:lnTo>
                <a:lnTo>
                  <a:pt x="984848" y="98056"/>
                </a:lnTo>
                <a:lnTo>
                  <a:pt x="1014093" y="101497"/>
                </a:lnTo>
                <a:lnTo>
                  <a:pt x="1043338" y="105797"/>
                </a:lnTo>
                <a:lnTo>
                  <a:pt x="1072582" y="109238"/>
                </a:lnTo>
                <a:lnTo>
                  <a:pt x="1101826" y="110958"/>
                </a:lnTo>
                <a:lnTo>
                  <a:pt x="1130211" y="110958"/>
                </a:lnTo>
                <a:lnTo>
                  <a:pt x="1156875" y="107517"/>
                </a:lnTo>
                <a:lnTo>
                  <a:pt x="1183539" y="100636"/>
                </a:lnTo>
                <a:lnTo>
                  <a:pt x="1209343" y="90315"/>
                </a:lnTo>
                <a:lnTo>
                  <a:pt x="1235146" y="76552"/>
                </a:lnTo>
                <a:lnTo>
                  <a:pt x="1260950" y="62790"/>
                </a:lnTo>
                <a:lnTo>
                  <a:pt x="1286754" y="47308"/>
                </a:lnTo>
                <a:lnTo>
                  <a:pt x="1311698" y="32685"/>
                </a:lnTo>
                <a:lnTo>
                  <a:pt x="1338362" y="19783"/>
                </a:lnTo>
                <a:lnTo>
                  <a:pt x="1364166" y="9461"/>
                </a:lnTo>
                <a:lnTo>
                  <a:pt x="1390830" y="258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52" name="Google Shape;352;p30"/>
          <p:cNvSpPr/>
          <p:nvPr/>
        </p:nvSpPr>
        <p:spPr>
          <a:xfrm>
            <a:off x="8977890" y="4009102"/>
            <a:ext cx="3214111" cy="2848897"/>
          </a:xfrm>
          <a:custGeom>
            <a:avLst/>
            <a:gdLst/>
            <a:ahLst/>
            <a:cxnLst/>
            <a:rect l="l" t="t" r="r" b="b"/>
            <a:pathLst>
              <a:path w="3214111" h="2848897" extrusionOk="0">
                <a:moveTo>
                  <a:pt x="1835656" y="0"/>
                </a:moveTo>
                <a:lnTo>
                  <a:pt x="1871276" y="3339"/>
                </a:lnTo>
                <a:lnTo>
                  <a:pt x="1905787" y="12245"/>
                </a:lnTo>
                <a:lnTo>
                  <a:pt x="1939183" y="25604"/>
                </a:lnTo>
                <a:lnTo>
                  <a:pt x="1973690" y="42302"/>
                </a:lnTo>
                <a:lnTo>
                  <a:pt x="2005974" y="61227"/>
                </a:lnTo>
                <a:lnTo>
                  <a:pt x="2039370" y="81264"/>
                </a:lnTo>
                <a:lnTo>
                  <a:pt x="2072765" y="99075"/>
                </a:lnTo>
                <a:lnTo>
                  <a:pt x="2106161" y="116887"/>
                </a:lnTo>
                <a:lnTo>
                  <a:pt x="2138444" y="130245"/>
                </a:lnTo>
                <a:lnTo>
                  <a:pt x="2174066" y="139150"/>
                </a:lnTo>
                <a:lnTo>
                  <a:pt x="2208575" y="143604"/>
                </a:lnTo>
                <a:lnTo>
                  <a:pt x="2245310" y="143604"/>
                </a:lnTo>
                <a:lnTo>
                  <a:pt x="2283159" y="141378"/>
                </a:lnTo>
                <a:lnTo>
                  <a:pt x="2321007" y="136924"/>
                </a:lnTo>
                <a:lnTo>
                  <a:pt x="2358857" y="131359"/>
                </a:lnTo>
                <a:lnTo>
                  <a:pt x="2396705" y="126906"/>
                </a:lnTo>
                <a:lnTo>
                  <a:pt x="2434554" y="123565"/>
                </a:lnTo>
                <a:lnTo>
                  <a:pt x="2470175" y="124678"/>
                </a:lnTo>
                <a:lnTo>
                  <a:pt x="2504683" y="129132"/>
                </a:lnTo>
                <a:lnTo>
                  <a:pt x="2538079" y="139150"/>
                </a:lnTo>
                <a:lnTo>
                  <a:pt x="2565910" y="153622"/>
                </a:lnTo>
                <a:lnTo>
                  <a:pt x="2592625" y="172547"/>
                </a:lnTo>
                <a:lnTo>
                  <a:pt x="2616003" y="194811"/>
                </a:lnTo>
                <a:lnTo>
                  <a:pt x="2639380" y="220414"/>
                </a:lnTo>
                <a:lnTo>
                  <a:pt x="2660531" y="247131"/>
                </a:lnTo>
                <a:lnTo>
                  <a:pt x="2681682" y="274961"/>
                </a:lnTo>
                <a:lnTo>
                  <a:pt x="2702832" y="302791"/>
                </a:lnTo>
                <a:lnTo>
                  <a:pt x="2723982" y="329509"/>
                </a:lnTo>
                <a:lnTo>
                  <a:pt x="2746247" y="355112"/>
                </a:lnTo>
                <a:lnTo>
                  <a:pt x="2771851" y="377377"/>
                </a:lnTo>
                <a:lnTo>
                  <a:pt x="2796341" y="397415"/>
                </a:lnTo>
                <a:lnTo>
                  <a:pt x="2824171" y="412999"/>
                </a:lnTo>
                <a:lnTo>
                  <a:pt x="2854227" y="426357"/>
                </a:lnTo>
                <a:lnTo>
                  <a:pt x="2886509" y="437489"/>
                </a:lnTo>
                <a:lnTo>
                  <a:pt x="2919904" y="447507"/>
                </a:lnTo>
                <a:lnTo>
                  <a:pt x="2953300" y="456413"/>
                </a:lnTo>
                <a:lnTo>
                  <a:pt x="2987809" y="465320"/>
                </a:lnTo>
                <a:lnTo>
                  <a:pt x="3020092" y="475338"/>
                </a:lnTo>
                <a:lnTo>
                  <a:pt x="3052373" y="486470"/>
                </a:lnTo>
                <a:lnTo>
                  <a:pt x="3082430" y="499829"/>
                </a:lnTo>
                <a:lnTo>
                  <a:pt x="3109148" y="516527"/>
                </a:lnTo>
                <a:lnTo>
                  <a:pt x="3133639" y="536565"/>
                </a:lnTo>
                <a:lnTo>
                  <a:pt x="3153674" y="561055"/>
                </a:lnTo>
                <a:lnTo>
                  <a:pt x="3170373" y="587772"/>
                </a:lnTo>
                <a:lnTo>
                  <a:pt x="3183731" y="617827"/>
                </a:lnTo>
                <a:lnTo>
                  <a:pt x="3194863" y="650112"/>
                </a:lnTo>
                <a:lnTo>
                  <a:pt x="3204881" y="682393"/>
                </a:lnTo>
                <a:lnTo>
                  <a:pt x="3213788" y="716904"/>
                </a:lnTo>
                <a:lnTo>
                  <a:pt x="3214111" y="718115"/>
                </a:lnTo>
                <a:lnTo>
                  <a:pt x="3214111" y="2848897"/>
                </a:lnTo>
                <a:lnTo>
                  <a:pt x="426570" y="2848897"/>
                </a:lnTo>
                <a:lnTo>
                  <a:pt x="414108" y="2820857"/>
                </a:lnTo>
                <a:lnTo>
                  <a:pt x="398524" y="2793028"/>
                </a:lnTo>
                <a:lnTo>
                  <a:pt x="378487" y="2768537"/>
                </a:lnTo>
                <a:lnTo>
                  <a:pt x="356222" y="2742933"/>
                </a:lnTo>
                <a:lnTo>
                  <a:pt x="330619" y="2720669"/>
                </a:lnTo>
                <a:lnTo>
                  <a:pt x="302788" y="2699519"/>
                </a:lnTo>
                <a:lnTo>
                  <a:pt x="274959" y="2678368"/>
                </a:lnTo>
                <a:lnTo>
                  <a:pt x="247130" y="2657218"/>
                </a:lnTo>
                <a:lnTo>
                  <a:pt x="220413" y="2636065"/>
                </a:lnTo>
                <a:lnTo>
                  <a:pt x="194809" y="2612689"/>
                </a:lnTo>
                <a:lnTo>
                  <a:pt x="172546" y="2589312"/>
                </a:lnTo>
                <a:lnTo>
                  <a:pt x="153622" y="2562594"/>
                </a:lnTo>
                <a:lnTo>
                  <a:pt x="139150" y="2534764"/>
                </a:lnTo>
                <a:lnTo>
                  <a:pt x="129132" y="2501370"/>
                </a:lnTo>
                <a:lnTo>
                  <a:pt x="124678" y="2466860"/>
                </a:lnTo>
                <a:lnTo>
                  <a:pt x="123564" y="2431236"/>
                </a:lnTo>
                <a:lnTo>
                  <a:pt x="126904" y="2393388"/>
                </a:lnTo>
                <a:lnTo>
                  <a:pt x="131358" y="2355539"/>
                </a:lnTo>
                <a:lnTo>
                  <a:pt x="136923" y="2317690"/>
                </a:lnTo>
                <a:lnTo>
                  <a:pt x="141376" y="2279842"/>
                </a:lnTo>
                <a:lnTo>
                  <a:pt x="143604" y="2241992"/>
                </a:lnTo>
                <a:lnTo>
                  <a:pt x="143604" y="2205256"/>
                </a:lnTo>
                <a:lnTo>
                  <a:pt x="139150" y="2170747"/>
                </a:lnTo>
                <a:lnTo>
                  <a:pt x="130245" y="2136238"/>
                </a:lnTo>
                <a:lnTo>
                  <a:pt x="116886" y="2103954"/>
                </a:lnTo>
                <a:lnTo>
                  <a:pt x="100188" y="2070559"/>
                </a:lnTo>
                <a:lnTo>
                  <a:pt x="81264" y="2037163"/>
                </a:lnTo>
                <a:lnTo>
                  <a:pt x="61227" y="2003766"/>
                </a:lnTo>
                <a:lnTo>
                  <a:pt x="42303" y="1971483"/>
                </a:lnTo>
                <a:lnTo>
                  <a:pt x="25603" y="1936974"/>
                </a:lnTo>
                <a:lnTo>
                  <a:pt x="12246" y="1903578"/>
                </a:lnTo>
                <a:lnTo>
                  <a:pt x="3340" y="1869068"/>
                </a:lnTo>
                <a:lnTo>
                  <a:pt x="0" y="1833446"/>
                </a:lnTo>
                <a:lnTo>
                  <a:pt x="3340" y="1797824"/>
                </a:lnTo>
                <a:lnTo>
                  <a:pt x="12246" y="1763315"/>
                </a:lnTo>
                <a:lnTo>
                  <a:pt x="25603" y="1729918"/>
                </a:lnTo>
                <a:lnTo>
                  <a:pt x="42303" y="1695410"/>
                </a:lnTo>
                <a:lnTo>
                  <a:pt x="61227" y="1663126"/>
                </a:lnTo>
                <a:lnTo>
                  <a:pt x="81264" y="1629730"/>
                </a:lnTo>
                <a:lnTo>
                  <a:pt x="100188" y="1596334"/>
                </a:lnTo>
                <a:lnTo>
                  <a:pt x="116886" y="1562938"/>
                </a:lnTo>
                <a:lnTo>
                  <a:pt x="130245" y="1530654"/>
                </a:lnTo>
                <a:lnTo>
                  <a:pt x="139150" y="1496145"/>
                </a:lnTo>
                <a:lnTo>
                  <a:pt x="143604" y="1461636"/>
                </a:lnTo>
                <a:lnTo>
                  <a:pt x="143604" y="1424901"/>
                </a:lnTo>
                <a:lnTo>
                  <a:pt x="141376" y="1387052"/>
                </a:lnTo>
                <a:lnTo>
                  <a:pt x="136923" y="1349203"/>
                </a:lnTo>
                <a:lnTo>
                  <a:pt x="131358" y="1311353"/>
                </a:lnTo>
                <a:lnTo>
                  <a:pt x="126904" y="1273505"/>
                </a:lnTo>
                <a:lnTo>
                  <a:pt x="123564" y="1235657"/>
                </a:lnTo>
                <a:lnTo>
                  <a:pt x="124678" y="1200034"/>
                </a:lnTo>
                <a:lnTo>
                  <a:pt x="129132" y="1165525"/>
                </a:lnTo>
                <a:lnTo>
                  <a:pt x="139150" y="1132128"/>
                </a:lnTo>
                <a:lnTo>
                  <a:pt x="153622" y="1104298"/>
                </a:lnTo>
                <a:lnTo>
                  <a:pt x="172546" y="1077582"/>
                </a:lnTo>
                <a:lnTo>
                  <a:pt x="194809" y="1054204"/>
                </a:lnTo>
                <a:lnTo>
                  <a:pt x="220413" y="1030827"/>
                </a:lnTo>
                <a:lnTo>
                  <a:pt x="247130" y="1009676"/>
                </a:lnTo>
                <a:lnTo>
                  <a:pt x="274959" y="988524"/>
                </a:lnTo>
                <a:lnTo>
                  <a:pt x="302788" y="967374"/>
                </a:lnTo>
                <a:lnTo>
                  <a:pt x="330619" y="946223"/>
                </a:lnTo>
                <a:lnTo>
                  <a:pt x="356222" y="923960"/>
                </a:lnTo>
                <a:lnTo>
                  <a:pt x="378487" y="898356"/>
                </a:lnTo>
                <a:lnTo>
                  <a:pt x="398524" y="873865"/>
                </a:lnTo>
                <a:lnTo>
                  <a:pt x="414108" y="846035"/>
                </a:lnTo>
                <a:lnTo>
                  <a:pt x="427466" y="815980"/>
                </a:lnTo>
                <a:lnTo>
                  <a:pt x="438598" y="783695"/>
                </a:lnTo>
                <a:lnTo>
                  <a:pt x="448618" y="750298"/>
                </a:lnTo>
                <a:lnTo>
                  <a:pt x="457523" y="716904"/>
                </a:lnTo>
                <a:lnTo>
                  <a:pt x="466429" y="682393"/>
                </a:lnTo>
                <a:lnTo>
                  <a:pt x="476447" y="650112"/>
                </a:lnTo>
                <a:lnTo>
                  <a:pt x="487579" y="617827"/>
                </a:lnTo>
                <a:lnTo>
                  <a:pt x="500938" y="587772"/>
                </a:lnTo>
                <a:lnTo>
                  <a:pt x="517636" y="561055"/>
                </a:lnTo>
                <a:lnTo>
                  <a:pt x="537671" y="536565"/>
                </a:lnTo>
                <a:lnTo>
                  <a:pt x="562163" y="516527"/>
                </a:lnTo>
                <a:lnTo>
                  <a:pt x="588880" y="499829"/>
                </a:lnTo>
                <a:lnTo>
                  <a:pt x="618935" y="486470"/>
                </a:lnTo>
                <a:lnTo>
                  <a:pt x="651218" y="475338"/>
                </a:lnTo>
                <a:lnTo>
                  <a:pt x="683501" y="465320"/>
                </a:lnTo>
                <a:lnTo>
                  <a:pt x="718010" y="456413"/>
                </a:lnTo>
                <a:lnTo>
                  <a:pt x="751405" y="447507"/>
                </a:lnTo>
                <a:lnTo>
                  <a:pt x="784802" y="437489"/>
                </a:lnTo>
                <a:lnTo>
                  <a:pt x="817083" y="426357"/>
                </a:lnTo>
                <a:lnTo>
                  <a:pt x="847140" y="412999"/>
                </a:lnTo>
                <a:lnTo>
                  <a:pt x="874970" y="397415"/>
                </a:lnTo>
                <a:lnTo>
                  <a:pt x="899460" y="377377"/>
                </a:lnTo>
                <a:lnTo>
                  <a:pt x="925064" y="355112"/>
                </a:lnTo>
                <a:lnTo>
                  <a:pt x="947328" y="329509"/>
                </a:lnTo>
                <a:lnTo>
                  <a:pt x="968478" y="302791"/>
                </a:lnTo>
                <a:lnTo>
                  <a:pt x="989628" y="274961"/>
                </a:lnTo>
                <a:lnTo>
                  <a:pt x="1010780" y="247131"/>
                </a:lnTo>
                <a:lnTo>
                  <a:pt x="1031930" y="220414"/>
                </a:lnTo>
                <a:lnTo>
                  <a:pt x="1055307" y="194811"/>
                </a:lnTo>
                <a:lnTo>
                  <a:pt x="1078683" y="172547"/>
                </a:lnTo>
                <a:lnTo>
                  <a:pt x="1105401" y="153622"/>
                </a:lnTo>
                <a:lnTo>
                  <a:pt x="1133231" y="139150"/>
                </a:lnTo>
                <a:lnTo>
                  <a:pt x="1166627" y="129132"/>
                </a:lnTo>
                <a:lnTo>
                  <a:pt x="1201137" y="124678"/>
                </a:lnTo>
                <a:lnTo>
                  <a:pt x="1236757" y="123565"/>
                </a:lnTo>
                <a:lnTo>
                  <a:pt x="1274605" y="126906"/>
                </a:lnTo>
                <a:lnTo>
                  <a:pt x="1312455" y="131359"/>
                </a:lnTo>
                <a:lnTo>
                  <a:pt x="1350304" y="136924"/>
                </a:lnTo>
                <a:lnTo>
                  <a:pt x="1388152" y="141378"/>
                </a:lnTo>
                <a:lnTo>
                  <a:pt x="1426000" y="143604"/>
                </a:lnTo>
                <a:lnTo>
                  <a:pt x="1462737" y="143604"/>
                </a:lnTo>
                <a:lnTo>
                  <a:pt x="1497245" y="139150"/>
                </a:lnTo>
                <a:lnTo>
                  <a:pt x="1531755" y="130245"/>
                </a:lnTo>
                <a:lnTo>
                  <a:pt x="1565150" y="116887"/>
                </a:lnTo>
                <a:lnTo>
                  <a:pt x="1598545" y="99075"/>
                </a:lnTo>
                <a:lnTo>
                  <a:pt x="1631941" y="81264"/>
                </a:lnTo>
                <a:lnTo>
                  <a:pt x="1665337" y="61227"/>
                </a:lnTo>
                <a:lnTo>
                  <a:pt x="1697620" y="42302"/>
                </a:lnTo>
                <a:lnTo>
                  <a:pt x="1732129" y="25604"/>
                </a:lnTo>
                <a:lnTo>
                  <a:pt x="1765525" y="12245"/>
                </a:lnTo>
                <a:lnTo>
                  <a:pt x="1800034" y="333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53" name="Google Shape;353;p30" descr="Learning ic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33356" y="4713515"/>
            <a:ext cx="1960378" cy="1960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0"/>
          <p:cNvPicPr preferRelativeResize="0"/>
          <p:nvPr/>
        </p:nvPicPr>
        <p:blipFill rotWithShape="1">
          <a:blip r:embed="rId5">
            <a:alphaModFix/>
          </a:blip>
          <a:srcRect l="14077" t="9024" r="-14076" b="-9024"/>
          <a:stretch/>
        </p:blipFill>
        <p:spPr>
          <a:xfrm>
            <a:off x="9204959" y="4377920"/>
            <a:ext cx="3905675" cy="2929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0"/>
          <p:cNvPicPr preferRelativeResize="0"/>
          <p:nvPr/>
        </p:nvPicPr>
        <p:blipFill rotWithShape="1">
          <a:blip r:embed="rId6">
            <a:alphaModFix/>
          </a:blip>
          <a:srcRect l="-14" r="13"/>
          <a:stretch/>
        </p:blipFill>
        <p:spPr>
          <a:xfrm>
            <a:off x="5069840" y="2516524"/>
            <a:ext cx="4457613" cy="3343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26831" y="5433550"/>
            <a:ext cx="1506046" cy="872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1"/>
          <p:cNvSpPr/>
          <p:nvPr/>
        </p:nvSpPr>
        <p:spPr>
          <a:xfrm>
            <a:off x="0" y="0"/>
            <a:ext cx="885825" cy="6858000"/>
          </a:xfrm>
          <a:custGeom>
            <a:avLst/>
            <a:gdLst/>
            <a:ahLst/>
            <a:cxnLst/>
            <a:rect l="l" t="t" r="r" b="b"/>
            <a:pathLst>
              <a:path w="558" h="4320" extrusionOk="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363" name="Google Shape;363;p31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5" name="Google Shape;365;p31"/>
          <p:cNvSpPr txBox="1">
            <a:spLocks noGrp="1"/>
          </p:cNvSpPr>
          <p:nvPr>
            <p:ph type="title"/>
          </p:nvPr>
        </p:nvSpPr>
        <p:spPr>
          <a:xfrm>
            <a:off x="7697787" y="482673"/>
            <a:ext cx="4622799" cy="4643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/>
              <a:t>AUTOMOTIVE</a:t>
            </a:r>
            <a:br>
              <a:rPr lang="en-US"/>
            </a:br>
            <a:r>
              <a:rPr lang="en-US"/>
              <a:t>TRAINING &amp; INSTRUCTIONAL RESOURCES</a:t>
            </a:r>
            <a:endParaRPr/>
          </a:p>
        </p:txBody>
      </p:sp>
      <p:sp>
        <p:nvSpPr>
          <p:cNvPr id="366" name="Google Shape;366;p31"/>
          <p:cNvSpPr/>
          <p:nvPr/>
        </p:nvSpPr>
        <p:spPr>
          <a:xfrm>
            <a:off x="0" y="0"/>
            <a:ext cx="7569200" cy="6858000"/>
          </a:xfrm>
          <a:custGeom>
            <a:avLst/>
            <a:gdLst/>
            <a:ahLst/>
            <a:cxnLst/>
            <a:rect l="l" t="t" r="r" b="b"/>
            <a:pathLst>
              <a:path w="7569200" h="6858000" extrusionOk="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DBDBD8"/>
          </a:solidFill>
          <a:ln>
            <a:noFill/>
          </a:ln>
        </p:spPr>
      </p:sp>
      <p:sp>
        <p:nvSpPr>
          <p:cNvPr id="367" name="Google Shape;367;p31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8" name="Google Shape;368;p31"/>
          <p:cNvGrpSpPr/>
          <p:nvPr/>
        </p:nvGrpSpPr>
        <p:grpSpPr>
          <a:xfrm>
            <a:off x="765175" y="481013"/>
            <a:ext cx="6305550" cy="5568929"/>
            <a:chOff x="0" y="0"/>
            <a:chExt cx="6305550" cy="5568929"/>
          </a:xfrm>
        </p:grpSpPr>
        <p:sp>
          <p:nvSpPr>
            <p:cNvPr id="369" name="Google Shape;369;p31"/>
            <p:cNvSpPr/>
            <p:nvPr/>
          </p:nvSpPr>
          <p:spPr>
            <a:xfrm>
              <a:off x="0" y="0"/>
              <a:ext cx="6305550" cy="927429"/>
            </a:xfrm>
            <a:prstGeom prst="roundRect">
              <a:avLst>
                <a:gd name="adj" fmla="val 10000"/>
              </a:avLst>
            </a:prstGeom>
            <a:solidFill>
              <a:srgbClr val="646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1"/>
            <p:cNvSpPr/>
            <p:nvPr/>
          </p:nvSpPr>
          <p:spPr>
            <a:xfrm>
              <a:off x="280547" y="213025"/>
              <a:ext cx="510086" cy="510086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1"/>
            <p:cNvSpPr/>
            <p:nvPr/>
          </p:nvSpPr>
          <p:spPr>
            <a:xfrm>
              <a:off x="1071180" y="4354"/>
              <a:ext cx="2837497" cy="9274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1"/>
            <p:cNvSpPr txBox="1"/>
            <p:nvPr/>
          </p:nvSpPr>
          <p:spPr>
            <a:xfrm>
              <a:off x="1071180" y="4354"/>
              <a:ext cx="2837497" cy="9274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8150" tIns="98150" rIns="98150" bIns="98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Gill Sans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Automotive Training &amp; Learning Simulators: </a:t>
              </a:r>
              <a:endParaRPr/>
            </a:p>
          </p:txBody>
        </p:sp>
        <p:sp>
          <p:nvSpPr>
            <p:cNvPr id="373" name="Google Shape;373;p31"/>
            <p:cNvSpPr/>
            <p:nvPr/>
          </p:nvSpPr>
          <p:spPr>
            <a:xfrm>
              <a:off x="3908678" y="4354"/>
              <a:ext cx="2396871" cy="9274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1"/>
            <p:cNvSpPr txBox="1"/>
            <p:nvPr/>
          </p:nvSpPr>
          <p:spPr>
            <a:xfrm>
              <a:off x="3908678" y="4354"/>
              <a:ext cx="2396871" cy="9274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8150" tIns="98150" rIns="98150" bIns="98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Gill Sans"/>
                <a:buNone/>
              </a:pPr>
              <a:r>
                <a:rPr lang="en-US" sz="2400" b="1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Electude</a:t>
              </a:r>
              <a:endParaRPr sz="24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75" name="Google Shape;375;p31"/>
            <p:cNvSpPr/>
            <p:nvPr/>
          </p:nvSpPr>
          <p:spPr>
            <a:xfrm>
              <a:off x="0" y="1163640"/>
              <a:ext cx="6305550" cy="927429"/>
            </a:xfrm>
            <a:prstGeom prst="roundRect">
              <a:avLst>
                <a:gd name="adj" fmla="val 10000"/>
              </a:avLst>
            </a:prstGeom>
            <a:solidFill>
              <a:srgbClr val="45B1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1"/>
            <p:cNvSpPr/>
            <p:nvPr/>
          </p:nvSpPr>
          <p:spPr>
            <a:xfrm>
              <a:off x="280547" y="1372312"/>
              <a:ext cx="510086" cy="510086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1"/>
            <p:cNvSpPr/>
            <p:nvPr/>
          </p:nvSpPr>
          <p:spPr>
            <a:xfrm>
              <a:off x="1071180" y="1163640"/>
              <a:ext cx="2837497" cy="9274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1"/>
            <p:cNvSpPr txBox="1"/>
            <p:nvPr/>
          </p:nvSpPr>
          <p:spPr>
            <a:xfrm>
              <a:off x="1071180" y="1163640"/>
              <a:ext cx="2837497" cy="9274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8150" tIns="98150" rIns="98150" bIns="98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Gill Sans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Workplace Safety &amp; Lift Training</a:t>
              </a:r>
              <a:endParaRPr/>
            </a:p>
          </p:txBody>
        </p:sp>
        <p:sp>
          <p:nvSpPr>
            <p:cNvPr id="379" name="Google Shape;379;p31"/>
            <p:cNvSpPr/>
            <p:nvPr/>
          </p:nvSpPr>
          <p:spPr>
            <a:xfrm>
              <a:off x="3908678" y="1163640"/>
              <a:ext cx="2396871" cy="9274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1"/>
            <p:cNvSpPr txBox="1"/>
            <p:nvPr/>
          </p:nvSpPr>
          <p:spPr>
            <a:xfrm>
              <a:off x="3908678" y="1163640"/>
              <a:ext cx="2396871" cy="9274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8150" tIns="98150" rIns="98150" bIns="98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Gill Sans"/>
                <a:buNone/>
              </a:pPr>
              <a:r>
                <a:rPr lang="en-US" sz="2400" b="1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SP2.org &amp; CCAR Safety</a:t>
              </a:r>
              <a:endParaRPr/>
            </a:p>
          </p:txBody>
        </p:sp>
        <p:sp>
          <p:nvSpPr>
            <p:cNvPr id="381" name="Google Shape;381;p31"/>
            <p:cNvSpPr/>
            <p:nvPr/>
          </p:nvSpPr>
          <p:spPr>
            <a:xfrm>
              <a:off x="0" y="2322927"/>
              <a:ext cx="6305550" cy="927429"/>
            </a:xfrm>
            <a:prstGeom prst="roundRect">
              <a:avLst>
                <a:gd name="adj" fmla="val 10000"/>
              </a:avLst>
            </a:prstGeom>
            <a:solidFill>
              <a:srgbClr val="8CA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1"/>
            <p:cNvSpPr/>
            <p:nvPr/>
          </p:nvSpPr>
          <p:spPr>
            <a:xfrm>
              <a:off x="280547" y="2531598"/>
              <a:ext cx="510086" cy="510086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1"/>
            <p:cNvSpPr/>
            <p:nvPr/>
          </p:nvSpPr>
          <p:spPr>
            <a:xfrm>
              <a:off x="1071180" y="2322927"/>
              <a:ext cx="5234369" cy="9274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1"/>
            <p:cNvSpPr txBox="1"/>
            <p:nvPr/>
          </p:nvSpPr>
          <p:spPr>
            <a:xfrm>
              <a:off x="1071180" y="2322927"/>
              <a:ext cx="5234369" cy="9274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8150" tIns="98150" rIns="98150" bIns="98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Gill Sans"/>
                <a:buNone/>
              </a:pPr>
              <a:r>
                <a:rPr lang="en-US" sz="2000" b="1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Google Classroom &amp; Zoom Meetings</a:t>
              </a:r>
              <a:endParaRPr/>
            </a:p>
          </p:txBody>
        </p:sp>
        <p:sp>
          <p:nvSpPr>
            <p:cNvPr id="385" name="Google Shape;385;p31"/>
            <p:cNvSpPr/>
            <p:nvPr/>
          </p:nvSpPr>
          <p:spPr>
            <a:xfrm>
              <a:off x="0" y="3482213"/>
              <a:ext cx="6305550" cy="927429"/>
            </a:xfrm>
            <a:prstGeom prst="roundRect">
              <a:avLst>
                <a:gd name="adj" fmla="val 10000"/>
              </a:avLst>
            </a:prstGeom>
            <a:solidFill>
              <a:srgbClr val="D26D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1"/>
            <p:cNvSpPr/>
            <p:nvPr/>
          </p:nvSpPr>
          <p:spPr>
            <a:xfrm>
              <a:off x="280547" y="3690885"/>
              <a:ext cx="510086" cy="510086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1"/>
            <p:cNvSpPr/>
            <p:nvPr/>
          </p:nvSpPr>
          <p:spPr>
            <a:xfrm>
              <a:off x="1071180" y="3482213"/>
              <a:ext cx="2837497" cy="9274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1"/>
            <p:cNvSpPr txBox="1"/>
            <p:nvPr/>
          </p:nvSpPr>
          <p:spPr>
            <a:xfrm>
              <a:off x="1071180" y="3482213"/>
              <a:ext cx="2837497" cy="9274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8150" tIns="98150" rIns="98150" bIns="98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Gill Sans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Shop Lab featuring: </a:t>
              </a:r>
              <a:endParaRPr/>
            </a:p>
          </p:txBody>
        </p:sp>
        <p:sp>
          <p:nvSpPr>
            <p:cNvPr id="389" name="Google Shape;389;p31"/>
            <p:cNvSpPr/>
            <p:nvPr/>
          </p:nvSpPr>
          <p:spPr>
            <a:xfrm>
              <a:off x="3908678" y="3482213"/>
              <a:ext cx="2396871" cy="9274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1"/>
            <p:cNvSpPr txBox="1"/>
            <p:nvPr/>
          </p:nvSpPr>
          <p:spPr>
            <a:xfrm>
              <a:off x="3908678" y="3482213"/>
              <a:ext cx="2396871" cy="9274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8150" tIns="98150" rIns="98150" bIns="98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Gill Sans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Hunter Engineering Equipment</a:t>
              </a:r>
              <a:endParaRPr/>
            </a:p>
          </p:txBody>
        </p:sp>
        <p:sp>
          <p:nvSpPr>
            <p:cNvPr id="391" name="Google Shape;391;p31"/>
            <p:cNvSpPr/>
            <p:nvPr/>
          </p:nvSpPr>
          <p:spPr>
            <a:xfrm>
              <a:off x="0" y="4641500"/>
              <a:ext cx="6305550" cy="927429"/>
            </a:xfrm>
            <a:prstGeom prst="roundRect">
              <a:avLst>
                <a:gd name="adj" fmla="val 10000"/>
              </a:avLst>
            </a:prstGeom>
            <a:solidFill>
              <a:srgbClr val="8260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1"/>
            <p:cNvSpPr/>
            <p:nvPr/>
          </p:nvSpPr>
          <p:spPr>
            <a:xfrm>
              <a:off x="280547" y="4850172"/>
              <a:ext cx="510086" cy="510086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1"/>
            <p:cNvSpPr/>
            <p:nvPr/>
          </p:nvSpPr>
          <p:spPr>
            <a:xfrm>
              <a:off x="1071180" y="4641500"/>
              <a:ext cx="2837497" cy="9274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1"/>
            <p:cNvSpPr txBox="1"/>
            <p:nvPr/>
          </p:nvSpPr>
          <p:spPr>
            <a:xfrm>
              <a:off x="1071180" y="4641500"/>
              <a:ext cx="2837497" cy="9274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8150" tIns="98150" rIns="98150" bIns="98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Gill Sans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Tools and Partnerships from Nationally recognized vendors including:</a:t>
              </a:r>
              <a:endParaRPr/>
            </a:p>
          </p:txBody>
        </p:sp>
        <p:sp>
          <p:nvSpPr>
            <p:cNvPr id="395" name="Google Shape;395;p31"/>
            <p:cNvSpPr/>
            <p:nvPr/>
          </p:nvSpPr>
          <p:spPr>
            <a:xfrm>
              <a:off x="3908678" y="4641500"/>
              <a:ext cx="2396871" cy="9274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1"/>
            <p:cNvSpPr txBox="1"/>
            <p:nvPr/>
          </p:nvSpPr>
          <p:spPr>
            <a:xfrm>
              <a:off x="3908678" y="4641500"/>
              <a:ext cx="2396871" cy="9274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8150" tIns="98150" rIns="98150" bIns="98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SnapOn Tools &amp;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Napa Auto Parts</a:t>
              </a:r>
              <a:endParaRPr/>
            </a:p>
          </p:txBody>
        </p:sp>
      </p:grpSp>
      <p:pic>
        <p:nvPicPr>
          <p:cNvPr id="397" name="Google Shape;397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99690" y="5125820"/>
            <a:ext cx="2278356" cy="1320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2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Impact"/>
              <a:buNone/>
            </a:pPr>
            <a:r>
              <a:rPr lang="en-US" sz="5400"/>
              <a:t>GOOGLE CLASSROOM CODES:</a:t>
            </a:r>
            <a:endParaRPr/>
          </a:p>
        </p:txBody>
      </p:sp>
      <p:sp>
        <p:nvSpPr>
          <p:cNvPr id="404" name="Google Shape;404;p32"/>
          <p:cNvSpPr txBox="1">
            <a:spLocks noGrp="1"/>
          </p:cNvSpPr>
          <p:nvPr>
            <p:ph type="body" idx="1"/>
          </p:nvPr>
        </p:nvSpPr>
        <p:spPr>
          <a:xfrm>
            <a:off x="1251678" y="3460780"/>
            <a:ext cx="2689243" cy="2102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90"/>
              <a:buChar char="•"/>
            </a:pPr>
            <a:r>
              <a:rPr lang="en-US" sz="2590"/>
              <a:t>AM Block: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4995"/>
              <a:buNone/>
            </a:pPr>
            <a:r>
              <a:rPr lang="en-US" sz="49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3bwq2ig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665"/>
              <a:buNone/>
            </a:pPr>
            <a:r>
              <a:rPr lang="en-US" sz="166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First Day: August 24</a:t>
            </a:r>
            <a:r>
              <a:rPr lang="en-US" sz="1665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166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8:30AM</a:t>
            </a:r>
            <a:endParaRPr sz="1665"/>
          </a:p>
        </p:txBody>
      </p:sp>
      <p:sp>
        <p:nvSpPr>
          <p:cNvPr id="405" name="Google Shape;405;p32"/>
          <p:cNvSpPr txBox="1">
            <a:spLocks noGrp="1"/>
          </p:cNvSpPr>
          <p:nvPr>
            <p:ph type="body" idx="2"/>
          </p:nvPr>
        </p:nvSpPr>
        <p:spPr>
          <a:xfrm>
            <a:off x="4321156" y="3460780"/>
            <a:ext cx="2689244" cy="199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90"/>
              <a:buChar char="•"/>
            </a:pPr>
            <a:r>
              <a:rPr lang="en-US" sz="2590"/>
              <a:t>PM Block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4995"/>
              <a:buNone/>
            </a:pPr>
            <a:r>
              <a:rPr lang="en-US" sz="4995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wscyuhr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665"/>
              <a:buNone/>
            </a:pPr>
            <a:r>
              <a:rPr lang="en-US" sz="166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First Day: August 24</a:t>
            </a:r>
            <a:r>
              <a:rPr lang="en-US" sz="1665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166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12:10PM</a:t>
            </a:r>
            <a:endParaRPr sz="1665"/>
          </a:p>
          <a:p>
            <a:pPr marL="0" lvl="0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665"/>
              <a:buNone/>
            </a:pPr>
            <a:endParaRPr sz="1665"/>
          </a:p>
        </p:txBody>
      </p:sp>
      <p:sp>
        <p:nvSpPr>
          <p:cNvPr id="406" name="Google Shape;406;p32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dk1"/>
                </a:solidFill>
              </a:rPr>
              <a:t>12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407" name="Google Shape;407;p32"/>
          <p:cNvSpPr txBox="1"/>
          <p:nvPr/>
        </p:nvSpPr>
        <p:spPr>
          <a:xfrm>
            <a:off x="1860791" y="653172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12</a:t>
            </a:fld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08" name="Google Shape;408;p32">
            <a:hlinkClick r:id="rId3"/>
          </p:cNvPr>
          <p:cNvSpPr txBox="1"/>
          <p:nvPr/>
        </p:nvSpPr>
        <p:spPr>
          <a:xfrm>
            <a:off x="1625600" y="1324928"/>
            <a:ext cx="723392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LET’S SIGN IN: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classroom.google.com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3"/>
          <p:cNvSpPr/>
          <p:nvPr/>
        </p:nvSpPr>
        <p:spPr>
          <a:xfrm>
            <a:off x="3557016" y="630936"/>
            <a:ext cx="5235575" cy="5229225"/>
          </a:xfrm>
          <a:custGeom>
            <a:avLst/>
            <a:gdLst/>
            <a:ahLst/>
            <a:cxnLst/>
            <a:rect l="l" t="t" r="r" b="b"/>
            <a:pathLst>
              <a:path w="3298" h="3294" extrusionOk="0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415" name="Google Shape;415;p33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3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17" name="Google Shape;417;p33">
            <a:hlinkClick r:id="rId3"/>
          </p:cNvPr>
          <p:cNvSpPr/>
          <p:nvPr/>
        </p:nvSpPr>
        <p:spPr>
          <a:xfrm>
            <a:off x="412266" y="3274471"/>
            <a:ext cx="7283966" cy="1203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cap="none">
                <a:solidFill>
                  <a:schemeClr val="lt2"/>
                </a:solidFill>
                <a:latin typeface="Impact"/>
                <a:ea typeface="Impact"/>
                <a:cs typeface="Impact"/>
                <a:sym typeface="Impact"/>
              </a:rPr>
              <a:t>WHAT IS ELECTUDE?</a:t>
            </a:r>
            <a:endParaRPr/>
          </a:p>
        </p:txBody>
      </p:sp>
      <p:sp>
        <p:nvSpPr>
          <p:cNvPr id="418" name="Google Shape;418;p33"/>
          <p:cNvSpPr txBox="1">
            <a:spLocks noGrp="1"/>
          </p:cNvSpPr>
          <p:nvPr>
            <p:ph type="sldNum" idx="12"/>
          </p:nvPr>
        </p:nvSpPr>
        <p:spPr>
          <a:xfrm>
            <a:off x="7696232" y="6373368"/>
            <a:ext cx="527765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13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419" name="Google Shape;419;p33"/>
          <p:cNvSpPr/>
          <p:nvPr/>
        </p:nvSpPr>
        <p:spPr>
          <a:xfrm>
            <a:off x="7709036" y="1286056"/>
            <a:ext cx="4482957" cy="5571944"/>
          </a:xfrm>
          <a:custGeom>
            <a:avLst/>
            <a:gdLst/>
            <a:ahLst/>
            <a:cxnLst/>
            <a:rect l="l" t="t" r="r" b="b"/>
            <a:pathLst>
              <a:path w="4482957" h="5571944" extrusionOk="0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33"/>
          <p:cNvSpPr/>
          <p:nvPr/>
        </p:nvSpPr>
        <p:spPr>
          <a:xfrm>
            <a:off x="3042288" y="0"/>
            <a:ext cx="5344102" cy="3217319"/>
          </a:xfrm>
          <a:custGeom>
            <a:avLst/>
            <a:gdLst/>
            <a:ahLst/>
            <a:cxnLst/>
            <a:rect l="l" t="t" r="r" b="b"/>
            <a:pathLst>
              <a:path w="5344102" h="3217319" extrusionOk="0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33"/>
          <p:cNvSpPr/>
          <p:nvPr/>
        </p:nvSpPr>
        <p:spPr>
          <a:xfrm>
            <a:off x="3204681" y="0"/>
            <a:ext cx="5019316" cy="3055154"/>
          </a:xfrm>
          <a:custGeom>
            <a:avLst/>
            <a:gdLst/>
            <a:ahLst/>
            <a:cxnLst/>
            <a:rect l="l" t="t" r="r" b="b"/>
            <a:pathLst>
              <a:path w="5019316" h="3055154" extrusionOk="0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22" name="Google Shape;422;p33"/>
          <p:cNvSpPr/>
          <p:nvPr/>
        </p:nvSpPr>
        <p:spPr>
          <a:xfrm>
            <a:off x="7856465" y="1433268"/>
            <a:ext cx="4335537" cy="5424732"/>
          </a:xfrm>
          <a:custGeom>
            <a:avLst/>
            <a:gdLst/>
            <a:ahLst/>
            <a:cxnLst/>
            <a:rect l="l" t="t" r="r" b="b"/>
            <a:pathLst>
              <a:path w="4335537" h="5424732" extrusionOk="0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23" name="Google Shape;423;p33"/>
          <p:cNvSpPr txBox="1"/>
          <p:nvPr/>
        </p:nvSpPr>
        <p:spPr>
          <a:xfrm>
            <a:off x="1860791" y="653172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13</a:t>
            </a:fld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24" name="Google Shape;424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1235" y="342954"/>
            <a:ext cx="4906207" cy="1016708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33"/>
          <p:cNvSpPr txBox="1"/>
          <p:nvPr/>
        </p:nvSpPr>
        <p:spPr>
          <a:xfrm>
            <a:off x="566417" y="4131384"/>
            <a:ext cx="6727214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A comprehensive curriculum of Automotive Maintenance and Light Repair through discovery-based e-learning, 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Aligned with Georgia’s Standards in Automotive Service Technology Programs</a:t>
            </a:r>
            <a:endParaRPr/>
          </a:p>
        </p:txBody>
      </p:sp>
      <p:sp>
        <p:nvSpPr>
          <p:cNvPr id="426" name="Google Shape;426;p33"/>
          <p:cNvSpPr txBox="1"/>
          <p:nvPr/>
        </p:nvSpPr>
        <p:spPr>
          <a:xfrm>
            <a:off x="9149712" y="2757488"/>
            <a:ext cx="238142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VIDEO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LET’S SIGN IN</a:t>
            </a:r>
            <a:endParaRPr/>
          </a:p>
        </p:txBody>
      </p:sp>
      <p:sp>
        <p:nvSpPr>
          <p:cNvPr id="427" name="Google Shape;427;p33"/>
          <p:cNvSpPr txBox="1"/>
          <p:nvPr/>
        </p:nvSpPr>
        <p:spPr>
          <a:xfrm>
            <a:off x="8223997" y="4379374"/>
            <a:ext cx="400733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>
                <a:solidFill>
                  <a:schemeClr val="hlink"/>
                </a:solidFill>
                <a:latin typeface="Gill Sans"/>
                <a:ea typeface="Gill Sans"/>
                <a:cs typeface="Gill Sans"/>
                <a:sym typeface="Gill Sans"/>
                <a:hlinkClick r:id="rId5"/>
              </a:rPr>
              <a:t>https://gaacca.electude.com/slogin</a:t>
            </a:r>
            <a:endParaRPr sz="20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BF2"/>
            </a:gs>
            <a:gs pos="74000">
              <a:srgbClr val="FCDC99"/>
            </a:gs>
            <a:gs pos="83000">
              <a:srgbClr val="FCDC99"/>
            </a:gs>
            <a:gs pos="100000">
              <a:srgbClr val="FDE7BB"/>
            </a:gs>
          </a:gsLst>
          <a:lin ang="5400000" scaled="0"/>
        </a:gra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4"/>
          <p:cNvSpPr/>
          <p:nvPr/>
        </p:nvSpPr>
        <p:spPr>
          <a:xfrm>
            <a:off x="3557016" y="630936"/>
            <a:ext cx="5235575" cy="5229225"/>
          </a:xfrm>
          <a:custGeom>
            <a:avLst/>
            <a:gdLst/>
            <a:ahLst/>
            <a:cxnLst/>
            <a:rect l="l" t="t" r="r" b="b"/>
            <a:pathLst>
              <a:path w="3298" h="3294" extrusionOk="0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433" name="Google Shape;433;p34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BF2"/>
              </a:gs>
              <a:gs pos="74000">
                <a:srgbClr val="FCDC99"/>
              </a:gs>
              <a:gs pos="83000">
                <a:srgbClr val="FCDC99"/>
              </a:gs>
              <a:gs pos="100000">
                <a:srgbClr val="FDE7BB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35" name="Google Shape;435;p34"/>
          <p:cNvSpPr/>
          <p:nvPr/>
        </p:nvSpPr>
        <p:spPr>
          <a:xfrm>
            <a:off x="0" y="5070708"/>
            <a:ext cx="12192000" cy="1787292"/>
          </a:xfrm>
          <a:custGeom>
            <a:avLst/>
            <a:gdLst/>
            <a:ahLst/>
            <a:cxnLst/>
            <a:rect l="l" t="t" r="r" b="b"/>
            <a:pathLst>
              <a:path w="12192000" h="1787292" extrusionOk="0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36" name="Google Shape;436;p34"/>
          <p:cNvSpPr txBox="1">
            <a:spLocks noGrp="1"/>
          </p:cNvSpPr>
          <p:nvPr>
            <p:ph type="title"/>
          </p:nvPr>
        </p:nvSpPr>
        <p:spPr>
          <a:xfrm>
            <a:off x="1078523" y="5449151"/>
            <a:ext cx="10318418" cy="1002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1A00"/>
              </a:buClr>
              <a:buSzPts val="3600"/>
              <a:buFont typeface="Impact"/>
              <a:buNone/>
            </a:pPr>
            <a:r>
              <a:rPr lang="en-US" sz="3600">
                <a:solidFill>
                  <a:srgbClr val="2A1A00"/>
                </a:solidFill>
              </a:rPr>
              <a:t>ELECTUDE: </a:t>
            </a:r>
            <a:br>
              <a:rPr lang="en-US" sz="3600">
                <a:solidFill>
                  <a:srgbClr val="2A1A00"/>
                </a:solidFill>
              </a:rPr>
            </a:br>
            <a:r>
              <a:rPr lang="en-US" sz="3600">
                <a:solidFill>
                  <a:srgbClr val="2A1A00"/>
                </a:solidFill>
              </a:rPr>
              <a:t>ENGINE MANAGEMENT SIMULATOR</a:t>
            </a:r>
            <a:endParaRPr sz="2160">
              <a:solidFill>
                <a:srgbClr val="2A1A00"/>
              </a:solidFill>
            </a:endParaRPr>
          </a:p>
        </p:txBody>
      </p:sp>
      <p:pic>
        <p:nvPicPr>
          <p:cNvPr id="437" name="Google Shape;437;p3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19280" y="182408"/>
            <a:ext cx="9311046" cy="48883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34"/>
          <p:cNvSpPr txBox="1"/>
          <p:nvPr/>
        </p:nvSpPr>
        <p:spPr>
          <a:xfrm>
            <a:off x="8331200" y="5435600"/>
            <a:ext cx="277287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Click image for demo video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5"/>
          <p:cNvSpPr/>
          <p:nvPr/>
        </p:nvSpPr>
        <p:spPr>
          <a:xfrm>
            <a:off x="0" y="0"/>
            <a:ext cx="885825" cy="6858000"/>
          </a:xfrm>
          <a:custGeom>
            <a:avLst/>
            <a:gdLst/>
            <a:ahLst/>
            <a:cxnLst/>
            <a:rect l="l" t="t" r="r" b="b"/>
            <a:pathLst>
              <a:path w="558" h="4320" extrusionOk="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445" name="Google Shape;445;p35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3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47" name="Google Shape;447;p35"/>
          <p:cNvSpPr/>
          <p:nvPr/>
        </p:nvSpPr>
        <p:spPr>
          <a:xfrm>
            <a:off x="0" y="0"/>
            <a:ext cx="7569200" cy="6858000"/>
          </a:xfrm>
          <a:custGeom>
            <a:avLst/>
            <a:gdLst/>
            <a:ahLst/>
            <a:cxnLst/>
            <a:rect l="l" t="t" r="r" b="b"/>
            <a:pathLst>
              <a:path w="7569200" h="6858000" extrusionOk="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DBDBD8"/>
          </a:solidFill>
          <a:ln>
            <a:noFill/>
          </a:ln>
        </p:spPr>
      </p:sp>
      <p:sp>
        <p:nvSpPr>
          <p:cNvPr id="448" name="Google Shape;448;p35"/>
          <p:cNvSpPr txBox="1">
            <a:spLocks noGrp="1"/>
          </p:cNvSpPr>
          <p:nvPr>
            <p:ph type="title"/>
          </p:nvPr>
        </p:nvSpPr>
        <p:spPr>
          <a:xfrm>
            <a:off x="754144" y="484631"/>
            <a:ext cx="6340519" cy="1638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/>
              <a:t>BEYOND THE CLASSROOM:</a:t>
            </a:r>
            <a:endParaRPr/>
          </a:p>
        </p:txBody>
      </p:sp>
      <p:sp>
        <p:nvSpPr>
          <p:cNvPr id="449" name="Google Shape;449;p35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5"/>
          <p:cNvSpPr txBox="1">
            <a:spLocks noGrp="1"/>
          </p:cNvSpPr>
          <p:nvPr>
            <p:ph type="body" idx="1"/>
          </p:nvPr>
        </p:nvSpPr>
        <p:spPr>
          <a:xfrm>
            <a:off x="765051" y="2443140"/>
            <a:ext cx="6306309" cy="3930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>
                <a:solidFill>
                  <a:srgbClr val="000000"/>
                </a:solidFill>
              </a:rPr>
              <a:t>Learn areas of the field from the experts, featuring guest speakers from local shops, dealerships and industry partners.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700"/>
              <a:buChar char="•"/>
            </a:pPr>
            <a:r>
              <a:rPr lang="en-US" sz="1700">
                <a:solidFill>
                  <a:srgbClr val="000000"/>
                </a:solidFill>
              </a:rPr>
              <a:t>Future Possibilities with industry partners for apprenticeships and entry-level job placement.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700"/>
              <a:buChar char="•"/>
            </a:pPr>
            <a:r>
              <a:rPr lang="en-US" sz="1700">
                <a:solidFill>
                  <a:srgbClr val="000000"/>
                </a:solidFill>
              </a:rPr>
              <a:t>Skill USA member events &amp; competition opportunities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700"/>
              <a:buChar char="•"/>
            </a:pPr>
            <a:r>
              <a:rPr lang="en-US" sz="1700">
                <a:solidFill>
                  <a:srgbClr val="000000"/>
                </a:solidFill>
              </a:rPr>
              <a:t>Learn skills for life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700"/>
              <a:buChar char="•"/>
            </a:pPr>
            <a:r>
              <a:rPr lang="en-US" sz="1700">
                <a:solidFill>
                  <a:srgbClr val="000000"/>
                </a:solidFill>
              </a:rPr>
              <a:t>Employability opportunities as an ACCA graduate and pathway completer</a:t>
            </a:r>
            <a:endParaRPr/>
          </a:p>
          <a:p>
            <a:pPr marL="85725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-US" sz="1700">
                <a:solidFill>
                  <a:srgbClr val="000000"/>
                </a:solidFill>
              </a:rPr>
              <a:t>Job &amp; Career Fairs</a:t>
            </a:r>
            <a:endParaRPr/>
          </a:p>
          <a:p>
            <a:pPr marL="85725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-US" sz="1700">
                <a:solidFill>
                  <a:srgbClr val="000000"/>
                </a:solidFill>
              </a:rPr>
              <a:t>Automotive Events: Car &amp; Bike Shows</a:t>
            </a:r>
            <a:endParaRPr/>
          </a:p>
          <a:p>
            <a:pPr marL="85725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-US" sz="1700">
                <a:solidFill>
                  <a:srgbClr val="000000"/>
                </a:solidFill>
              </a:rPr>
              <a:t>Dealership Connections, Open Houses &amp; Shop Tours</a:t>
            </a:r>
            <a:endParaRPr/>
          </a:p>
          <a:p>
            <a:pPr marL="228600" lvl="0" indent="-1206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700"/>
              <a:buNone/>
            </a:pPr>
            <a:endParaRPr sz="1700">
              <a:solidFill>
                <a:srgbClr val="000000"/>
              </a:solidFill>
            </a:endParaRPr>
          </a:p>
        </p:txBody>
      </p:sp>
      <p:pic>
        <p:nvPicPr>
          <p:cNvPr id="451" name="Google Shape;451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33582" y="1406691"/>
            <a:ext cx="4416686" cy="2561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35" descr="Image result for Skillsusa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39879" y="3914786"/>
            <a:ext cx="3667489" cy="2722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6"/>
          <p:cNvSpPr/>
          <p:nvPr/>
        </p:nvSpPr>
        <p:spPr>
          <a:xfrm>
            <a:off x="719091" y="0"/>
            <a:ext cx="114729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36"/>
          <p:cNvSpPr/>
          <p:nvPr/>
        </p:nvSpPr>
        <p:spPr>
          <a:xfrm>
            <a:off x="113285" y="0"/>
            <a:ext cx="885825" cy="6858000"/>
          </a:xfrm>
          <a:custGeom>
            <a:avLst/>
            <a:gdLst/>
            <a:ahLst/>
            <a:cxnLst/>
            <a:rect l="l" t="t" r="r" b="b"/>
            <a:pathLst>
              <a:path w="558" h="4320" extrusionOk="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60" name="Google Shape;460;p36"/>
          <p:cNvSpPr/>
          <p:nvPr/>
        </p:nvSpPr>
        <p:spPr>
          <a:xfrm>
            <a:off x="0" y="0"/>
            <a:ext cx="885825" cy="6858000"/>
          </a:xfrm>
          <a:custGeom>
            <a:avLst/>
            <a:gdLst/>
            <a:ahLst/>
            <a:cxnLst/>
            <a:rect l="l" t="t" r="r" b="b"/>
            <a:pathLst>
              <a:path w="558" h="4320" extrusionOk="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461" name="Google Shape;461;p36"/>
          <p:cNvSpPr/>
          <p:nvPr/>
        </p:nvSpPr>
        <p:spPr>
          <a:xfrm>
            <a:off x="1664448" y="643466"/>
            <a:ext cx="9600802" cy="55710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62" name="Google Shape;462;p36"/>
          <p:cNvSpPr txBox="1">
            <a:spLocks noGrp="1"/>
          </p:cNvSpPr>
          <p:nvPr>
            <p:ph type="sldNum" idx="12"/>
          </p:nvPr>
        </p:nvSpPr>
        <p:spPr>
          <a:xfrm>
            <a:off x="844585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</a:rPr>
              <a:t>16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463" name="Google Shape;463;p36"/>
          <p:cNvSpPr txBox="1"/>
          <p:nvPr/>
        </p:nvSpPr>
        <p:spPr>
          <a:xfrm>
            <a:off x="1860791" y="653172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16</a:t>
            </a:fld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64" name="Google Shape;464;p36" descr="Transparent Tire Clipart Black And White | Free Clipart | Download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3313" y="2736852"/>
            <a:ext cx="6043071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36"/>
          <p:cNvSpPr/>
          <p:nvPr/>
        </p:nvSpPr>
        <p:spPr>
          <a:xfrm>
            <a:off x="3050129" y="1083732"/>
            <a:ext cx="747742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Any Questions?</a:t>
            </a:r>
            <a:endParaRPr/>
          </a:p>
        </p:txBody>
      </p:sp>
      <p:pic>
        <p:nvPicPr>
          <p:cNvPr id="466" name="Google Shape;466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88080" y="5027043"/>
            <a:ext cx="1592894" cy="923330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36"/>
          <p:cNvSpPr txBox="1"/>
          <p:nvPr/>
        </p:nvSpPr>
        <p:spPr>
          <a:xfrm>
            <a:off x="4368800" y="2093385"/>
            <a:ext cx="511048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Andrea.Strommen@apsk12.org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7"/>
          <p:cNvSpPr/>
          <p:nvPr/>
        </p:nvSpPr>
        <p:spPr>
          <a:xfrm>
            <a:off x="3557016" y="630936"/>
            <a:ext cx="5235575" cy="5229225"/>
          </a:xfrm>
          <a:custGeom>
            <a:avLst/>
            <a:gdLst/>
            <a:ahLst/>
            <a:cxnLst/>
            <a:rect l="l" t="t" r="r" b="b"/>
            <a:pathLst>
              <a:path w="3298" h="3294" extrusionOk="0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474" name="Google Shape;474;p37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37"/>
          <p:cNvSpPr/>
          <p:nvPr/>
        </p:nvSpPr>
        <p:spPr>
          <a:xfrm>
            <a:off x="0" y="0"/>
            <a:ext cx="12191999" cy="429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76" name="Google Shape;476;p37"/>
          <p:cNvSpPr/>
          <p:nvPr/>
        </p:nvSpPr>
        <p:spPr>
          <a:xfrm>
            <a:off x="-1" y="3755946"/>
            <a:ext cx="12192000" cy="3102054"/>
          </a:xfrm>
          <a:custGeom>
            <a:avLst/>
            <a:gdLst/>
            <a:ahLst/>
            <a:cxnLst/>
            <a:rect l="l" t="t" r="r" b="b"/>
            <a:pathLst>
              <a:path w="12192000" h="3102054" extrusionOk="0">
                <a:moveTo>
                  <a:pt x="685801" y="0"/>
                </a:moveTo>
                <a:lnTo>
                  <a:pt x="754064" y="3175"/>
                </a:lnTo>
                <a:lnTo>
                  <a:pt x="814389" y="9525"/>
                </a:lnTo>
                <a:lnTo>
                  <a:pt x="866776" y="20637"/>
                </a:lnTo>
                <a:lnTo>
                  <a:pt x="912814" y="36512"/>
                </a:lnTo>
                <a:lnTo>
                  <a:pt x="954089" y="52387"/>
                </a:lnTo>
                <a:lnTo>
                  <a:pt x="990601" y="68262"/>
                </a:lnTo>
                <a:lnTo>
                  <a:pt x="1028701" y="87312"/>
                </a:lnTo>
                <a:lnTo>
                  <a:pt x="1066801" y="106362"/>
                </a:lnTo>
                <a:lnTo>
                  <a:pt x="1103314" y="125412"/>
                </a:lnTo>
                <a:lnTo>
                  <a:pt x="1144589" y="141287"/>
                </a:lnTo>
                <a:lnTo>
                  <a:pt x="1190626" y="155575"/>
                </a:lnTo>
                <a:lnTo>
                  <a:pt x="1243014" y="166687"/>
                </a:lnTo>
                <a:lnTo>
                  <a:pt x="1303339" y="174625"/>
                </a:lnTo>
                <a:lnTo>
                  <a:pt x="1371601" y="176212"/>
                </a:lnTo>
                <a:lnTo>
                  <a:pt x="1439864" y="174625"/>
                </a:lnTo>
                <a:lnTo>
                  <a:pt x="1500189" y="166687"/>
                </a:lnTo>
                <a:lnTo>
                  <a:pt x="1552576" y="155575"/>
                </a:lnTo>
                <a:lnTo>
                  <a:pt x="1598614" y="141287"/>
                </a:lnTo>
                <a:lnTo>
                  <a:pt x="1639889" y="125412"/>
                </a:lnTo>
                <a:lnTo>
                  <a:pt x="1676401" y="106362"/>
                </a:lnTo>
                <a:lnTo>
                  <a:pt x="1714501" y="87312"/>
                </a:lnTo>
                <a:lnTo>
                  <a:pt x="1752601" y="68262"/>
                </a:lnTo>
                <a:lnTo>
                  <a:pt x="1789114" y="52387"/>
                </a:lnTo>
                <a:lnTo>
                  <a:pt x="1830389" y="36512"/>
                </a:lnTo>
                <a:lnTo>
                  <a:pt x="1876426" y="20637"/>
                </a:lnTo>
                <a:lnTo>
                  <a:pt x="1928814" y="9525"/>
                </a:lnTo>
                <a:lnTo>
                  <a:pt x="1989139" y="3175"/>
                </a:lnTo>
                <a:lnTo>
                  <a:pt x="2057401" y="0"/>
                </a:lnTo>
                <a:lnTo>
                  <a:pt x="2125664" y="3175"/>
                </a:lnTo>
                <a:lnTo>
                  <a:pt x="2185989" y="9525"/>
                </a:lnTo>
                <a:lnTo>
                  <a:pt x="2238376" y="20637"/>
                </a:lnTo>
                <a:lnTo>
                  <a:pt x="2284414" y="36512"/>
                </a:lnTo>
                <a:lnTo>
                  <a:pt x="2325688" y="52387"/>
                </a:lnTo>
                <a:lnTo>
                  <a:pt x="2362201" y="68262"/>
                </a:lnTo>
                <a:lnTo>
                  <a:pt x="2400301" y="87312"/>
                </a:lnTo>
                <a:lnTo>
                  <a:pt x="2438401" y="106362"/>
                </a:lnTo>
                <a:lnTo>
                  <a:pt x="2474913" y="125412"/>
                </a:lnTo>
                <a:lnTo>
                  <a:pt x="2516188" y="141287"/>
                </a:lnTo>
                <a:lnTo>
                  <a:pt x="2562226" y="155575"/>
                </a:lnTo>
                <a:lnTo>
                  <a:pt x="2614614" y="166687"/>
                </a:lnTo>
                <a:lnTo>
                  <a:pt x="2674938" y="174625"/>
                </a:lnTo>
                <a:lnTo>
                  <a:pt x="2743201" y="176212"/>
                </a:lnTo>
                <a:lnTo>
                  <a:pt x="2811464" y="174625"/>
                </a:lnTo>
                <a:lnTo>
                  <a:pt x="2871789" y="166687"/>
                </a:lnTo>
                <a:lnTo>
                  <a:pt x="2924176" y="155575"/>
                </a:lnTo>
                <a:lnTo>
                  <a:pt x="2970214" y="141287"/>
                </a:lnTo>
                <a:lnTo>
                  <a:pt x="3011489" y="125412"/>
                </a:lnTo>
                <a:lnTo>
                  <a:pt x="3048001" y="106362"/>
                </a:lnTo>
                <a:lnTo>
                  <a:pt x="3086101" y="87312"/>
                </a:lnTo>
                <a:lnTo>
                  <a:pt x="3124201" y="68262"/>
                </a:lnTo>
                <a:lnTo>
                  <a:pt x="3160714" y="52387"/>
                </a:lnTo>
                <a:lnTo>
                  <a:pt x="3201989" y="36512"/>
                </a:lnTo>
                <a:lnTo>
                  <a:pt x="3248026" y="20637"/>
                </a:lnTo>
                <a:lnTo>
                  <a:pt x="3300414" y="9525"/>
                </a:lnTo>
                <a:lnTo>
                  <a:pt x="3360739" y="3175"/>
                </a:lnTo>
                <a:lnTo>
                  <a:pt x="3427414" y="0"/>
                </a:lnTo>
                <a:lnTo>
                  <a:pt x="3497264" y="3175"/>
                </a:lnTo>
                <a:lnTo>
                  <a:pt x="3557589" y="9525"/>
                </a:lnTo>
                <a:lnTo>
                  <a:pt x="3609976" y="20637"/>
                </a:lnTo>
                <a:lnTo>
                  <a:pt x="3656014" y="36512"/>
                </a:lnTo>
                <a:lnTo>
                  <a:pt x="3697288" y="52387"/>
                </a:lnTo>
                <a:lnTo>
                  <a:pt x="3733801" y="68262"/>
                </a:lnTo>
                <a:lnTo>
                  <a:pt x="3771901" y="87312"/>
                </a:lnTo>
                <a:lnTo>
                  <a:pt x="3810001" y="106362"/>
                </a:lnTo>
                <a:lnTo>
                  <a:pt x="3846514" y="125412"/>
                </a:lnTo>
                <a:lnTo>
                  <a:pt x="3887789" y="141287"/>
                </a:lnTo>
                <a:lnTo>
                  <a:pt x="3933826" y="155575"/>
                </a:lnTo>
                <a:lnTo>
                  <a:pt x="3986214" y="166687"/>
                </a:lnTo>
                <a:lnTo>
                  <a:pt x="4046539" y="174625"/>
                </a:lnTo>
                <a:lnTo>
                  <a:pt x="4114801" y="176212"/>
                </a:lnTo>
                <a:lnTo>
                  <a:pt x="4183064" y="174625"/>
                </a:lnTo>
                <a:lnTo>
                  <a:pt x="4243388" y="166687"/>
                </a:lnTo>
                <a:lnTo>
                  <a:pt x="4295776" y="155575"/>
                </a:lnTo>
                <a:lnTo>
                  <a:pt x="4341813" y="141287"/>
                </a:lnTo>
                <a:lnTo>
                  <a:pt x="4383088" y="125412"/>
                </a:lnTo>
                <a:lnTo>
                  <a:pt x="4419601" y="106362"/>
                </a:lnTo>
                <a:lnTo>
                  <a:pt x="4495801" y="68262"/>
                </a:lnTo>
                <a:lnTo>
                  <a:pt x="4532314" y="52387"/>
                </a:lnTo>
                <a:lnTo>
                  <a:pt x="4573588" y="36512"/>
                </a:lnTo>
                <a:lnTo>
                  <a:pt x="4619626" y="20637"/>
                </a:lnTo>
                <a:lnTo>
                  <a:pt x="4672013" y="9525"/>
                </a:lnTo>
                <a:lnTo>
                  <a:pt x="4732338" y="3175"/>
                </a:lnTo>
                <a:lnTo>
                  <a:pt x="4800601" y="0"/>
                </a:lnTo>
                <a:lnTo>
                  <a:pt x="4868864" y="3175"/>
                </a:lnTo>
                <a:lnTo>
                  <a:pt x="4929188" y="9525"/>
                </a:lnTo>
                <a:lnTo>
                  <a:pt x="4981576" y="20637"/>
                </a:lnTo>
                <a:lnTo>
                  <a:pt x="5027614" y="36512"/>
                </a:lnTo>
                <a:lnTo>
                  <a:pt x="5068889" y="52387"/>
                </a:lnTo>
                <a:lnTo>
                  <a:pt x="5105402" y="68262"/>
                </a:lnTo>
                <a:lnTo>
                  <a:pt x="5143502" y="87312"/>
                </a:lnTo>
                <a:lnTo>
                  <a:pt x="5181601" y="106362"/>
                </a:lnTo>
                <a:lnTo>
                  <a:pt x="5218115" y="125412"/>
                </a:lnTo>
                <a:lnTo>
                  <a:pt x="5259388" y="141287"/>
                </a:lnTo>
                <a:lnTo>
                  <a:pt x="5305426" y="155575"/>
                </a:lnTo>
                <a:lnTo>
                  <a:pt x="5357813" y="166687"/>
                </a:lnTo>
                <a:lnTo>
                  <a:pt x="5418139" y="174625"/>
                </a:lnTo>
                <a:lnTo>
                  <a:pt x="5486401" y="176212"/>
                </a:lnTo>
                <a:lnTo>
                  <a:pt x="5554663" y="174625"/>
                </a:lnTo>
                <a:lnTo>
                  <a:pt x="5614989" y="166687"/>
                </a:lnTo>
                <a:lnTo>
                  <a:pt x="5667376" y="155575"/>
                </a:lnTo>
                <a:lnTo>
                  <a:pt x="5713414" y="141287"/>
                </a:lnTo>
                <a:lnTo>
                  <a:pt x="5754689" y="125412"/>
                </a:lnTo>
                <a:lnTo>
                  <a:pt x="5791202" y="106362"/>
                </a:lnTo>
                <a:lnTo>
                  <a:pt x="5829302" y="87312"/>
                </a:lnTo>
                <a:lnTo>
                  <a:pt x="5867402" y="68262"/>
                </a:lnTo>
                <a:lnTo>
                  <a:pt x="5903915" y="52387"/>
                </a:lnTo>
                <a:lnTo>
                  <a:pt x="5945189" y="36512"/>
                </a:lnTo>
                <a:lnTo>
                  <a:pt x="5991226" y="20637"/>
                </a:lnTo>
                <a:lnTo>
                  <a:pt x="6043614" y="9525"/>
                </a:lnTo>
                <a:lnTo>
                  <a:pt x="6103939" y="3175"/>
                </a:lnTo>
                <a:lnTo>
                  <a:pt x="6172201" y="0"/>
                </a:lnTo>
                <a:lnTo>
                  <a:pt x="6210301" y="1772"/>
                </a:lnTo>
                <a:lnTo>
                  <a:pt x="6248401" y="0"/>
                </a:lnTo>
                <a:lnTo>
                  <a:pt x="6316664" y="3175"/>
                </a:lnTo>
                <a:lnTo>
                  <a:pt x="6376989" y="9525"/>
                </a:lnTo>
                <a:lnTo>
                  <a:pt x="6429376" y="20637"/>
                </a:lnTo>
                <a:lnTo>
                  <a:pt x="6475414" y="36512"/>
                </a:lnTo>
                <a:lnTo>
                  <a:pt x="6516689" y="52387"/>
                </a:lnTo>
                <a:lnTo>
                  <a:pt x="6553202" y="68262"/>
                </a:lnTo>
                <a:lnTo>
                  <a:pt x="6591302" y="87312"/>
                </a:lnTo>
                <a:lnTo>
                  <a:pt x="6629401" y="106362"/>
                </a:lnTo>
                <a:lnTo>
                  <a:pt x="6665915" y="125412"/>
                </a:lnTo>
                <a:lnTo>
                  <a:pt x="6707189" y="141287"/>
                </a:lnTo>
                <a:lnTo>
                  <a:pt x="6753226" y="155575"/>
                </a:lnTo>
                <a:lnTo>
                  <a:pt x="6805614" y="166687"/>
                </a:lnTo>
                <a:lnTo>
                  <a:pt x="6865939" y="174625"/>
                </a:lnTo>
                <a:lnTo>
                  <a:pt x="6934201" y="176212"/>
                </a:lnTo>
                <a:lnTo>
                  <a:pt x="7002464" y="174625"/>
                </a:lnTo>
                <a:lnTo>
                  <a:pt x="7062789" y="166687"/>
                </a:lnTo>
                <a:lnTo>
                  <a:pt x="7115176" y="155575"/>
                </a:lnTo>
                <a:lnTo>
                  <a:pt x="7161214" y="141287"/>
                </a:lnTo>
                <a:lnTo>
                  <a:pt x="7202489" y="125412"/>
                </a:lnTo>
                <a:lnTo>
                  <a:pt x="7239001" y="106362"/>
                </a:lnTo>
                <a:lnTo>
                  <a:pt x="7277101" y="87312"/>
                </a:lnTo>
                <a:lnTo>
                  <a:pt x="7315201" y="68262"/>
                </a:lnTo>
                <a:lnTo>
                  <a:pt x="7351714" y="52387"/>
                </a:lnTo>
                <a:lnTo>
                  <a:pt x="7392989" y="36512"/>
                </a:lnTo>
                <a:lnTo>
                  <a:pt x="7439026" y="20637"/>
                </a:lnTo>
                <a:lnTo>
                  <a:pt x="7491414" y="9525"/>
                </a:lnTo>
                <a:lnTo>
                  <a:pt x="7551739" y="3175"/>
                </a:lnTo>
                <a:lnTo>
                  <a:pt x="7620001" y="0"/>
                </a:lnTo>
                <a:lnTo>
                  <a:pt x="7688264" y="3175"/>
                </a:lnTo>
                <a:lnTo>
                  <a:pt x="7748589" y="9525"/>
                </a:lnTo>
                <a:lnTo>
                  <a:pt x="7800976" y="20637"/>
                </a:lnTo>
                <a:lnTo>
                  <a:pt x="7847014" y="36512"/>
                </a:lnTo>
                <a:lnTo>
                  <a:pt x="7888289" y="52387"/>
                </a:lnTo>
                <a:lnTo>
                  <a:pt x="7924801" y="68262"/>
                </a:lnTo>
                <a:lnTo>
                  <a:pt x="7962901" y="87312"/>
                </a:lnTo>
                <a:lnTo>
                  <a:pt x="8001001" y="106362"/>
                </a:lnTo>
                <a:lnTo>
                  <a:pt x="8037514" y="125412"/>
                </a:lnTo>
                <a:lnTo>
                  <a:pt x="8078789" y="141287"/>
                </a:lnTo>
                <a:lnTo>
                  <a:pt x="8124826" y="155575"/>
                </a:lnTo>
                <a:lnTo>
                  <a:pt x="8177214" y="166687"/>
                </a:lnTo>
                <a:lnTo>
                  <a:pt x="8237539" y="174625"/>
                </a:lnTo>
                <a:lnTo>
                  <a:pt x="8305801" y="176212"/>
                </a:lnTo>
                <a:lnTo>
                  <a:pt x="8374064" y="174625"/>
                </a:lnTo>
                <a:lnTo>
                  <a:pt x="8434388" y="166687"/>
                </a:lnTo>
                <a:lnTo>
                  <a:pt x="8486776" y="155575"/>
                </a:lnTo>
                <a:lnTo>
                  <a:pt x="8532814" y="141287"/>
                </a:lnTo>
                <a:lnTo>
                  <a:pt x="8574088" y="125412"/>
                </a:lnTo>
                <a:lnTo>
                  <a:pt x="8610600" y="106362"/>
                </a:lnTo>
                <a:lnTo>
                  <a:pt x="8648700" y="87312"/>
                </a:lnTo>
                <a:lnTo>
                  <a:pt x="8686800" y="68262"/>
                </a:lnTo>
                <a:lnTo>
                  <a:pt x="8723314" y="52387"/>
                </a:lnTo>
                <a:lnTo>
                  <a:pt x="8764588" y="36512"/>
                </a:lnTo>
                <a:lnTo>
                  <a:pt x="8810626" y="20637"/>
                </a:lnTo>
                <a:lnTo>
                  <a:pt x="8863014" y="9525"/>
                </a:lnTo>
                <a:lnTo>
                  <a:pt x="8923338" y="3175"/>
                </a:lnTo>
                <a:lnTo>
                  <a:pt x="8990014" y="0"/>
                </a:lnTo>
                <a:lnTo>
                  <a:pt x="9059864" y="3175"/>
                </a:lnTo>
                <a:lnTo>
                  <a:pt x="9120188" y="9525"/>
                </a:lnTo>
                <a:lnTo>
                  <a:pt x="9172576" y="20637"/>
                </a:lnTo>
                <a:lnTo>
                  <a:pt x="9218614" y="36512"/>
                </a:lnTo>
                <a:lnTo>
                  <a:pt x="9259888" y="52387"/>
                </a:lnTo>
                <a:lnTo>
                  <a:pt x="9296400" y="68262"/>
                </a:lnTo>
                <a:lnTo>
                  <a:pt x="9334500" y="87312"/>
                </a:lnTo>
                <a:lnTo>
                  <a:pt x="9372600" y="106362"/>
                </a:lnTo>
                <a:lnTo>
                  <a:pt x="9409114" y="125412"/>
                </a:lnTo>
                <a:lnTo>
                  <a:pt x="9450388" y="141287"/>
                </a:lnTo>
                <a:lnTo>
                  <a:pt x="9496426" y="155575"/>
                </a:lnTo>
                <a:lnTo>
                  <a:pt x="9548814" y="166687"/>
                </a:lnTo>
                <a:lnTo>
                  <a:pt x="9609138" y="174625"/>
                </a:lnTo>
                <a:lnTo>
                  <a:pt x="9677400" y="176212"/>
                </a:lnTo>
                <a:lnTo>
                  <a:pt x="9745664" y="174625"/>
                </a:lnTo>
                <a:lnTo>
                  <a:pt x="9805988" y="166687"/>
                </a:lnTo>
                <a:lnTo>
                  <a:pt x="9858376" y="155575"/>
                </a:lnTo>
                <a:lnTo>
                  <a:pt x="9904414" y="141287"/>
                </a:lnTo>
                <a:lnTo>
                  <a:pt x="9945688" y="125412"/>
                </a:lnTo>
                <a:lnTo>
                  <a:pt x="9982200" y="106362"/>
                </a:lnTo>
                <a:lnTo>
                  <a:pt x="10058400" y="68262"/>
                </a:lnTo>
                <a:lnTo>
                  <a:pt x="10094914" y="52387"/>
                </a:lnTo>
                <a:lnTo>
                  <a:pt x="10136188" y="36512"/>
                </a:lnTo>
                <a:lnTo>
                  <a:pt x="10182226" y="20637"/>
                </a:lnTo>
                <a:lnTo>
                  <a:pt x="10234614" y="9525"/>
                </a:lnTo>
                <a:lnTo>
                  <a:pt x="10294938" y="3175"/>
                </a:lnTo>
                <a:lnTo>
                  <a:pt x="10363200" y="0"/>
                </a:lnTo>
                <a:lnTo>
                  <a:pt x="10431464" y="3175"/>
                </a:lnTo>
                <a:lnTo>
                  <a:pt x="10491788" y="9525"/>
                </a:lnTo>
                <a:lnTo>
                  <a:pt x="10544176" y="20637"/>
                </a:lnTo>
                <a:lnTo>
                  <a:pt x="10590214" y="36512"/>
                </a:lnTo>
                <a:lnTo>
                  <a:pt x="10631488" y="52387"/>
                </a:lnTo>
                <a:lnTo>
                  <a:pt x="10668000" y="68262"/>
                </a:lnTo>
                <a:lnTo>
                  <a:pt x="10706100" y="87312"/>
                </a:lnTo>
                <a:lnTo>
                  <a:pt x="10744200" y="106362"/>
                </a:lnTo>
                <a:lnTo>
                  <a:pt x="10780714" y="125412"/>
                </a:lnTo>
                <a:lnTo>
                  <a:pt x="10821988" y="141287"/>
                </a:lnTo>
                <a:lnTo>
                  <a:pt x="10868026" y="155575"/>
                </a:lnTo>
                <a:lnTo>
                  <a:pt x="10920414" y="166687"/>
                </a:lnTo>
                <a:lnTo>
                  <a:pt x="10980738" y="174625"/>
                </a:lnTo>
                <a:lnTo>
                  <a:pt x="11049000" y="176212"/>
                </a:lnTo>
                <a:lnTo>
                  <a:pt x="11117264" y="174625"/>
                </a:lnTo>
                <a:lnTo>
                  <a:pt x="11177588" y="166687"/>
                </a:lnTo>
                <a:lnTo>
                  <a:pt x="11229976" y="155575"/>
                </a:lnTo>
                <a:lnTo>
                  <a:pt x="11276014" y="141287"/>
                </a:lnTo>
                <a:lnTo>
                  <a:pt x="11317288" y="125412"/>
                </a:lnTo>
                <a:lnTo>
                  <a:pt x="11353800" y="106362"/>
                </a:lnTo>
                <a:lnTo>
                  <a:pt x="11391900" y="87312"/>
                </a:lnTo>
                <a:lnTo>
                  <a:pt x="11430000" y="68263"/>
                </a:lnTo>
                <a:lnTo>
                  <a:pt x="11466514" y="52388"/>
                </a:lnTo>
                <a:lnTo>
                  <a:pt x="11507788" y="36513"/>
                </a:lnTo>
                <a:lnTo>
                  <a:pt x="11553826" y="20638"/>
                </a:lnTo>
                <a:lnTo>
                  <a:pt x="11606214" y="9525"/>
                </a:lnTo>
                <a:lnTo>
                  <a:pt x="11666538" y="3175"/>
                </a:lnTo>
                <a:lnTo>
                  <a:pt x="11734800" y="0"/>
                </a:lnTo>
                <a:lnTo>
                  <a:pt x="11803064" y="3175"/>
                </a:lnTo>
                <a:lnTo>
                  <a:pt x="11863388" y="9525"/>
                </a:lnTo>
                <a:lnTo>
                  <a:pt x="11915776" y="20638"/>
                </a:lnTo>
                <a:lnTo>
                  <a:pt x="11961814" y="36513"/>
                </a:lnTo>
                <a:lnTo>
                  <a:pt x="12003088" y="52388"/>
                </a:lnTo>
                <a:lnTo>
                  <a:pt x="12039600" y="68263"/>
                </a:lnTo>
                <a:lnTo>
                  <a:pt x="12077700" y="87313"/>
                </a:lnTo>
                <a:lnTo>
                  <a:pt x="12115800" y="106363"/>
                </a:lnTo>
                <a:lnTo>
                  <a:pt x="12152314" y="125413"/>
                </a:lnTo>
                <a:lnTo>
                  <a:pt x="12192000" y="140677"/>
                </a:lnTo>
                <a:lnTo>
                  <a:pt x="12192000" y="885826"/>
                </a:lnTo>
                <a:lnTo>
                  <a:pt x="12191999" y="885826"/>
                </a:lnTo>
                <a:lnTo>
                  <a:pt x="12191999" y="3102054"/>
                </a:lnTo>
                <a:lnTo>
                  <a:pt x="0" y="3102054"/>
                </a:lnTo>
                <a:lnTo>
                  <a:pt x="0" y="638254"/>
                </a:lnTo>
                <a:lnTo>
                  <a:pt x="1" y="638254"/>
                </a:lnTo>
                <a:lnTo>
                  <a:pt x="1" y="176212"/>
                </a:lnTo>
                <a:lnTo>
                  <a:pt x="68264" y="174625"/>
                </a:lnTo>
                <a:lnTo>
                  <a:pt x="128589" y="166687"/>
                </a:lnTo>
                <a:lnTo>
                  <a:pt x="180976" y="155575"/>
                </a:lnTo>
                <a:lnTo>
                  <a:pt x="227014" y="141287"/>
                </a:lnTo>
                <a:lnTo>
                  <a:pt x="268289" y="125412"/>
                </a:lnTo>
                <a:lnTo>
                  <a:pt x="304801" y="106362"/>
                </a:lnTo>
                <a:lnTo>
                  <a:pt x="342901" y="87312"/>
                </a:lnTo>
                <a:lnTo>
                  <a:pt x="381001" y="68262"/>
                </a:lnTo>
                <a:lnTo>
                  <a:pt x="417514" y="52387"/>
                </a:lnTo>
                <a:lnTo>
                  <a:pt x="458789" y="36512"/>
                </a:lnTo>
                <a:lnTo>
                  <a:pt x="504826" y="20637"/>
                </a:lnTo>
                <a:lnTo>
                  <a:pt x="557214" y="9525"/>
                </a:lnTo>
                <a:lnTo>
                  <a:pt x="617539" y="317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77" name="Google Shape;477;p37"/>
          <p:cNvSpPr/>
          <p:nvPr/>
        </p:nvSpPr>
        <p:spPr>
          <a:xfrm>
            <a:off x="1860791" y="4525054"/>
            <a:ext cx="6165981" cy="1465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 b="1" cap="non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THANK YOU FOR ALL THAT YOU DO!</a:t>
            </a:r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sldNum" idx="12"/>
          </p:nvPr>
        </p:nvSpPr>
        <p:spPr>
          <a:xfrm>
            <a:off x="9067218" y="6375679"/>
            <a:ext cx="2329723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lt2"/>
                </a:solidFill>
              </a:rPr>
              <a:t>17</a:t>
            </a:fld>
            <a:endParaRPr>
              <a:solidFill>
                <a:schemeClr val="lt2"/>
              </a:solidFill>
            </a:endParaRPr>
          </a:p>
        </p:txBody>
      </p:sp>
      <p:sp>
        <p:nvSpPr>
          <p:cNvPr id="479" name="Google Shape;479;p37"/>
          <p:cNvSpPr txBox="1"/>
          <p:nvPr/>
        </p:nvSpPr>
        <p:spPr>
          <a:xfrm>
            <a:off x="1860791" y="653172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17</a:t>
            </a:fld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480" name="Google Shape;480;p37"/>
          <p:cNvGrpSpPr/>
          <p:nvPr/>
        </p:nvGrpSpPr>
        <p:grpSpPr>
          <a:xfrm>
            <a:off x="-2" y="-48288"/>
            <a:ext cx="12191997" cy="4071522"/>
            <a:chOff x="-1613" y="3553097"/>
            <a:chExt cx="8840808" cy="2616929"/>
          </a:xfrm>
        </p:grpSpPr>
        <p:pic>
          <p:nvPicPr>
            <p:cNvPr id="481" name="Google Shape;481;p37" descr="A group of people in a room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613" y="3553097"/>
              <a:ext cx="3056999" cy="2616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2" name="Google Shape;482;p37" descr="A group of people sitting at a table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818858" y="3553097"/>
              <a:ext cx="3020337" cy="2616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3" name="Google Shape;483;p3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055386" y="3554842"/>
              <a:ext cx="2758410" cy="26151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84" name="Google Shape;484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79422" y="4701307"/>
            <a:ext cx="2859927" cy="1657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2"/>
          <p:cNvSpPr txBox="1">
            <a:spLocks noGrp="1"/>
          </p:cNvSpPr>
          <p:nvPr>
            <p:ph type="title"/>
          </p:nvPr>
        </p:nvSpPr>
        <p:spPr>
          <a:xfrm>
            <a:off x="680322" y="4711616"/>
            <a:ext cx="9613859" cy="1090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Impact"/>
              <a:buNone/>
            </a:pPr>
            <a:r>
              <a:rPr lang="en-US" sz="2800"/>
              <a:t>A MESSAGE FROM: </a:t>
            </a:r>
            <a:br>
              <a:rPr lang="en-US" sz="2800"/>
            </a:br>
            <a:r>
              <a:rPr lang="en-US" sz="2800"/>
              <a:t>DR. TASHARAH WILSON, PRINCIPAL ACCA</a:t>
            </a:r>
            <a:endParaRPr/>
          </a:p>
        </p:txBody>
      </p:sp>
      <p:pic>
        <p:nvPicPr>
          <p:cNvPr id="264" name="Google Shape;264;p22"/>
          <p:cNvPicPr preferRelativeResize="0">
            <a:picLocks noGrp="1"/>
          </p:cNvPicPr>
          <p:nvPr>
            <p:ph type="dgm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875371" y="324401"/>
            <a:ext cx="7366000" cy="4143375"/>
          </a:xfrm>
          <a:prstGeom prst="rect">
            <a:avLst/>
          </a:prstGeom>
          <a:noFill/>
          <a:ln w="9525" cap="flat" cmpd="tri">
            <a:solidFill>
              <a:schemeClr val="accent1">
                <a:alpha val="47843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5" name="Google Shape;26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78377" y="1503681"/>
            <a:ext cx="2278356" cy="1320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3"/>
          <p:cNvSpPr/>
          <p:nvPr/>
        </p:nvSpPr>
        <p:spPr>
          <a:xfrm>
            <a:off x="3557016" y="630936"/>
            <a:ext cx="5235575" cy="5229225"/>
          </a:xfrm>
          <a:custGeom>
            <a:avLst/>
            <a:gdLst/>
            <a:ahLst/>
            <a:cxnLst/>
            <a:rect l="l" t="t" r="r" b="b"/>
            <a:pathLst>
              <a:path w="3298" h="3294" extrusionOk="0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272" name="Google Shape;272;p23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3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74" name="Google Shape;274;p23" descr="Image result for ase logo"/>
          <p:cNvPicPr preferRelativeResize="0"/>
          <p:nvPr/>
        </p:nvPicPr>
        <p:blipFill rotWithShape="1">
          <a:blip r:embed="rId3">
            <a:alphaModFix amt="40000"/>
          </a:blip>
          <a:srcRect l="5466" r="5646"/>
          <a:stretch/>
        </p:blipFill>
        <p:spPr>
          <a:xfrm>
            <a:off x="-1" y="10"/>
            <a:ext cx="6095975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3"/>
          <p:cNvPicPr preferRelativeResize="0"/>
          <p:nvPr/>
        </p:nvPicPr>
        <p:blipFill rotWithShape="1">
          <a:blip r:embed="rId4">
            <a:alphaModFix amt="40000"/>
          </a:blip>
          <a:srcRect r="15625"/>
          <a:stretch/>
        </p:blipFill>
        <p:spPr>
          <a:xfrm rot="5400000">
            <a:off x="5714979" y="380994"/>
            <a:ext cx="6858000" cy="609601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3"/>
          <p:cNvSpPr txBox="1">
            <a:spLocks noGrp="1"/>
          </p:cNvSpPr>
          <p:nvPr>
            <p:ph type="title"/>
          </p:nvPr>
        </p:nvSpPr>
        <p:spPr>
          <a:xfrm>
            <a:off x="936791" y="264151"/>
            <a:ext cx="10318418" cy="521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Font typeface="Impact"/>
              <a:buNone/>
            </a:pPr>
            <a:r>
              <a:rPr lang="en-US" sz="10000">
                <a:solidFill>
                  <a:srgbClr val="FFFFFF"/>
                </a:solidFill>
              </a:rPr>
              <a:t>AUTOMOTIVE TECHNOLOGY PATHWAY   </a:t>
            </a:r>
            <a:endParaRPr/>
          </a:p>
        </p:txBody>
      </p:sp>
      <p:sp>
        <p:nvSpPr>
          <p:cNvPr id="277" name="Google Shape;277;p23"/>
          <p:cNvSpPr txBox="1">
            <a:spLocks noGrp="1"/>
          </p:cNvSpPr>
          <p:nvPr>
            <p:ph type="body" idx="1"/>
          </p:nvPr>
        </p:nvSpPr>
        <p:spPr>
          <a:xfrm>
            <a:off x="936750" y="5201920"/>
            <a:ext cx="10318418" cy="1241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solidFill>
                  <a:srgbClr val="FFFFFF"/>
                </a:solidFill>
              </a:rPr>
              <a:t>ANDREA STROMMEN, INSTRUCTOR</a:t>
            </a:r>
            <a:endParaRPr/>
          </a:p>
          <a:p>
            <a:pPr marL="0" lvl="0" indent="0" algn="ctr" rtl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</a:pPr>
            <a:r>
              <a:rPr lang="en-US" sz="1600" u="sng">
                <a:solidFill>
                  <a:schemeClr val="hlink"/>
                </a:solidFill>
                <a:hlinkClick r:id="rId5"/>
              </a:rPr>
              <a:t>ANDREA.STROMMEN@APSK12.ORG</a:t>
            </a:r>
            <a:endParaRPr sz="160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 sz="140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SzPts val="1050"/>
              <a:buNone/>
            </a:pPr>
            <a:r>
              <a:rPr lang="en-US" sz="1050">
                <a:solidFill>
                  <a:srgbClr val="FFFFFF"/>
                </a:solidFill>
              </a:rPr>
              <a:t>ASE MASTER CERTIFIED TECHNICIAN, L1, X1, G1, P2, C1 SPECIALIST CERTIFICATIONS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4"/>
          <p:cNvSpPr/>
          <p:nvPr/>
        </p:nvSpPr>
        <p:spPr>
          <a:xfrm>
            <a:off x="0" y="0"/>
            <a:ext cx="885825" cy="6858000"/>
          </a:xfrm>
          <a:custGeom>
            <a:avLst/>
            <a:gdLst/>
            <a:ahLst/>
            <a:cxnLst/>
            <a:rect l="l" t="t" r="r" b="b"/>
            <a:pathLst>
              <a:path w="558" h="4320" extrusionOk="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283" name="Google Shape;283;p24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4"/>
          <p:cNvSpPr/>
          <p:nvPr/>
        </p:nvSpPr>
        <p:spPr>
          <a:xfrm>
            <a:off x="1" y="0"/>
            <a:ext cx="12191998" cy="687896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85" name="Google Shape;285;p24"/>
          <p:cNvSpPr txBox="1">
            <a:spLocks noGrp="1"/>
          </p:cNvSpPr>
          <p:nvPr>
            <p:ph type="ctrTitle"/>
          </p:nvPr>
        </p:nvSpPr>
        <p:spPr>
          <a:xfrm>
            <a:off x="783808" y="357941"/>
            <a:ext cx="4680821" cy="1608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Impact"/>
              <a:buNone/>
            </a:pPr>
            <a:r>
              <a:rPr lang="en-US" sz="3600"/>
              <a:t>I’M EXCITED TO MEET YOU AND BE YOUR TEACHER!!!</a:t>
            </a:r>
            <a:endParaRPr/>
          </a:p>
        </p:txBody>
      </p:sp>
      <p:sp>
        <p:nvSpPr>
          <p:cNvPr id="286" name="Google Shape;286;p24"/>
          <p:cNvSpPr/>
          <p:nvPr/>
        </p:nvSpPr>
        <p:spPr>
          <a:xfrm>
            <a:off x="0" y="0"/>
            <a:ext cx="672465" cy="6858000"/>
          </a:xfrm>
          <a:custGeom>
            <a:avLst/>
            <a:gdLst/>
            <a:ahLst/>
            <a:cxnLst/>
            <a:rect l="l" t="t" r="r" b="b"/>
            <a:pathLst>
              <a:path w="672465" h="6858000" extrusionOk="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287" name="Google Shape;287;p24"/>
          <p:cNvSpPr txBox="1"/>
          <p:nvPr/>
        </p:nvSpPr>
        <p:spPr>
          <a:xfrm>
            <a:off x="970503" y="1767841"/>
            <a:ext cx="4578805" cy="5079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85750" marR="0" lvl="0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I am from Central Wisconsin, lived in Atlanta now for 20 years.</a:t>
            </a:r>
            <a:endParaRPr/>
          </a:p>
          <a:p>
            <a:pPr marL="285750" marR="0" lvl="0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Over 15 Years experience in the Automotive Industry</a:t>
            </a:r>
            <a:endParaRPr/>
          </a:p>
          <a:p>
            <a:pPr marL="285750" marR="0" lvl="0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An advocate for non-traditional students in CTAE</a:t>
            </a:r>
            <a:endParaRPr/>
          </a:p>
          <a:p>
            <a:pPr marL="285750" marR="0" lvl="0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Automotive Technology AAS, Chattahoochee Technical College</a:t>
            </a:r>
            <a:endParaRPr/>
          </a:p>
          <a:p>
            <a:pPr marL="285750" marR="0" lvl="0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GA Vocational High School Education Cert. from Georgia State Uni.</a:t>
            </a:r>
            <a:endParaRPr/>
          </a:p>
          <a:p>
            <a:pPr marL="285750" marR="0" lvl="0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Education and Leadership studies, B.S. , Kennesaw State University</a:t>
            </a:r>
            <a:endParaRPr/>
          </a:p>
          <a:p>
            <a:pPr marL="285750" marR="0" lvl="0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Currently: finishing my Masters of Ed. in Adult and Career Education at Valdosta State University</a:t>
            </a:r>
            <a:endParaRPr/>
          </a:p>
          <a:p>
            <a:pPr marL="285750" marR="0" lvl="0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Enjoy customizing American muscle cars and trucks from low-riders to lifted 4x4’s, building high-performance engines &amp; drivetrains, and pro-touring upgrades.</a:t>
            </a:r>
            <a:endParaRPr/>
          </a:p>
        </p:txBody>
      </p:sp>
      <p:pic>
        <p:nvPicPr>
          <p:cNvPr id="288" name="Google Shape;288;p24" descr="A close up of an engi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5560" b="5"/>
          <a:stretch/>
        </p:blipFill>
        <p:spPr>
          <a:xfrm rot="5400000">
            <a:off x="5904493" y="189313"/>
            <a:ext cx="3385384" cy="3006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4" descr="A person taking a selfi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15560" b="5"/>
          <a:stretch/>
        </p:blipFill>
        <p:spPr>
          <a:xfrm rot="5400000">
            <a:off x="8995929" y="189313"/>
            <a:ext cx="3385384" cy="3006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4"/>
          <p:cNvPicPr preferRelativeResize="0"/>
          <p:nvPr/>
        </p:nvPicPr>
        <p:blipFill rotWithShape="1">
          <a:blip r:embed="rId5">
            <a:alphaModFix/>
          </a:blip>
          <a:srcRect l="3721" t="2" r="46317" b="-4"/>
          <a:stretch/>
        </p:blipFill>
        <p:spPr>
          <a:xfrm>
            <a:off x="6093809" y="3461657"/>
            <a:ext cx="3006754" cy="3385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4" descr="A picture containing person, person, person, holding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15281" r="4" b="5"/>
          <a:stretch/>
        </p:blipFill>
        <p:spPr>
          <a:xfrm rot="5400000">
            <a:off x="8990449" y="3656451"/>
            <a:ext cx="3396342" cy="3006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5"/>
          <p:cNvSpPr/>
          <p:nvPr/>
        </p:nvSpPr>
        <p:spPr>
          <a:xfrm>
            <a:off x="3557016" y="630936"/>
            <a:ext cx="5235575" cy="5229225"/>
          </a:xfrm>
          <a:custGeom>
            <a:avLst/>
            <a:gdLst/>
            <a:ahLst/>
            <a:cxnLst/>
            <a:rect l="l" t="t" r="r" b="b"/>
            <a:pathLst>
              <a:path w="3298" h="3294" extrusionOk="0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297" name="Google Shape;297;p25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5"/>
          <p:cNvSpPr/>
          <p:nvPr/>
        </p:nvSpPr>
        <p:spPr>
          <a:xfrm>
            <a:off x="264543" y="0"/>
            <a:ext cx="11967714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99" name="Google Shape;299;p25"/>
          <p:cNvPicPr preferRelativeResize="0"/>
          <p:nvPr/>
        </p:nvPicPr>
        <p:blipFill rotWithShape="1">
          <a:blip r:embed="rId3">
            <a:alphaModFix amt="40000"/>
          </a:blip>
          <a:srcRect t="1200" r="-1" b="-1"/>
          <a:stretch/>
        </p:blipFill>
        <p:spPr>
          <a:xfrm>
            <a:off x="264543" y="10"/>
            <a:ext cx="11967714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5"/>
          <p:cNvSpPr txBox="1">
            <a:spLocks noGrp="1"/>
          </p:cNvSpPr>
          <p:nvPr>
            <p:ph type="title"/>
          </p:nvPr>
        </p:nvSpPr>
        <p:spPr>
          <a:xfrm>
            <a:off x="1078523" y="471488"/>
            <a:ext cx="10318418" cy="5021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Font typeface="Impact"/>
              <a:buNone/>
            </a:pPr>
            <a:r>
              <a:rPr lang="en-US" sz="10000">
                <a:solidFill>
                  <a:srgbClr val="FFFFFF"/>
                </a:solidFill>
              </a:rPr>
              <a:t>THE SCHEDULE </a:t>
            </a:r>
            <a:br>
              <a:rPr lang="en-US" sz="10000">
                <a:solidFill>
                  <a:srgbClr val="FFFFFF"/>
                </a:solidFill>
              </a:rPr>
            </a:br>
            <a:r>
              <a:rPr lang="en-US" sz="10000">
                <a:solidFill>
                  <a:srgbClr val="FFFFFF"/>
                </a:solidFill>
              </a:rPr>
              <a:t>&amp; </a:t>
            </a:r>
            <a:br>
              <a:rPr lang="en-US" sz="10000">
                <a:solidFill>
                  <a:srgbClr val="FFFFFF"/>
                </a:solidFill>
              </a:rPr>
            </a:br>
            <a:r>
              <a:rPr lang="en-US" sz="10000">
                <a:solidFill>
                  <a:srgbClr val="FFFFFF"/>
                </a:solidFill>
              </a:rPr>
              <a:t>HOW IT WORKS</a:t>
            </a:r>
            <a:endParaRPr/>
          </a:p>
        </p:txBody>
      </p:sp>
      <p:sp>
        <p:nvSpPr>
          <p:cNvPr id="301" name="Google Shape;301;p25"/>
          <p:cNvSpPr/>
          <p:nvPr/>
        </p:nvSpPr>
        <p:spPr>
          <a:xfrm>
            <a:off x="0" y="0"/>
            <a:ext cx="264543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6"/>
          <p:cNvSpPr txBox="1">
            <a:spLocks noGrp="1"/>
          </p:cNvSpPr>
          <p:nvPr>
            <p:ph type="title"/>
          </p:nvPr>
        </p:nvSpPr>
        <p:spPr>
          <a:xfrm>
            <a:off x="680322" y="4711616"/>
            <a:ext cx="9613859" cy="1090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Impact"/>
              <a:buNone/>
            </a:pPr>
            <a:r>
              <a:rPr lang="en-US" sz="2800"/>
              <a:t>A MESSAGE FROM: </a:t>
            </a:r>
            <a:br>
              <a:rPr lang="en-US" sz="2800"/>
            </a:br>
            <a:r>
              <a:rPr lang="en-US" sz="2800"/>
              <a:t>DR. SHAUNDRA FEARS</a:t>
            </a:r>
            <a:endParaRPr/>
          </a:p>
        </p:txBody>
      </p:sp>
      <p:pic>
        <p:nvPicPr>
          <p:cNvPr id="307" name="Google Shape;30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95733" y="1412241"/>
            <a:ext cx="2471160" cy="1432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6"/>
          <p:cNvPicPr preferRelativeResize="0">
            <a:picLocks noGrp="1"/>
          </p:cNvPicPr>
          <p:nvPr>
            <p:ph type="dgm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727200" y="273186"/>
            <a:ext cx="7338859" cy="4126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7"/>
          <p:cNvSpPr/>
          <p:nvPr/>
        </p:nvSpPr>
        <p:spPr>
          <a:xfrm>
            <a:off x="3557016" y="630936"/>
            <a:ext cx="5235575" cy="5229225"/>
          </a:xfrm>
          <a:custGeom>
            <a:avLst/>
            <a:gdLst/>
            <a:ahLst/>
            <a:cxnLst/>
            <a:rect l="l" t="t" r="r" b="b"/>
            <a:pathLst>
              <a:path w="3298" h="3294" extrusionOk="0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314" name="Google Shape;314;p27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7"/>
          <p:cNvSpPr/>
          <p:nvPr/>
        </p:nvSpPr>
        <p:spPr>
          <a:xfrm>
            <a:off x="264543" y="0"/>
            <a:ext cx="11967714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16" name="Google Shape;316;p27"/>
          <p:cNvPicPr preferRelativeResize="0"/>
          <p:nvPr/>
        </p:nvPicPr>
        <p:blipFill rotWithShape="1">
          <a:blip r:embed="rId3">
            <a:alphaModFix amt="40000"/>
          </a:blip>
          <a:srcRect t="1200" r="-1" b="-1"/>
          <a:stretch/>
        </p:blipFill>
        <p:spPr>
          <a:xfrm>
            <a:off x="264543" y="10"/>
            <a:ext cx="11967714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7"/>
          <p:cNvSpPr txBox="1">
            <a:spLocks noGrp="1"/>
          </p:cNvSpPr>
          <p:nvPr>
            <p:ph type="title"/>
          </p:nvPr>
        </p:nvSpPr>
        <p:spPr>
          <a:xfrm>
            <a:off x="1078523" y="1098388"/>
            <a:ext cx="10318418" cy="439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800"/>
              <a:buFont typeface="Impact"/>
              <a:buNone/>
            </a:pPr>
            <a:r>
              <a:rPr lang="en-US" sz="7800">
                <a:solidFill>
                  <a:srgbClr val="FFFFFF"/>
                </a:solidFill>
              </a:rPr>
              <a:t>STUDENT RESOURCES</a:t>
            </a:r>
            <a:br>
              <a:rPr lang="en-US" sz="7800">
                <a:solidFill>
                  <a:srgbClr val="FFFFFF"/>
                </a:solidFill>
              </a:rPr>
            </a:br>
            <a:r>
              <a:rPr lang="en-US" sz="7800">
                <a:solidFill>
                  <a:srgbClr val="FFFFFF"/>
                </a:solidFill>
              </a:rPr>
              <a:t>&amp; </a:t>
            </a:r>
            <a:br>
              <a:rPr lang="en-US" sz="7800">
                <a:solidFill>
                  <a:srgbClr val="FFFFFF"/>
                </a:solidFill>
              </a:rPr>
            </a:br>
            <a:r>
              <a:rPr lang="en-US" sz="7800">
                <a:solidFill>
                  <a:srgbClr val="FFFFFF"/>
                </a:solidFill>
              </a:rPr>
              <a:t>COUNSELORS </a:t>
            </a:r>
            <a:endParaRPr/>
          </a:p>
        </p:txBody>
      </p:sp>
      <p:sp>
        <p:nvSpPr>
          <p:cNvPr id="318" name="Google Shape;318;p27"/>
          <p:cNvSpPr/>
          <p:nvPr/>
        </p:nvSpPr>
        <p:spPr>
          <a:xfrm>
            <a:off x="0" y="0"/>
            <a:ext cx="264543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8"/>
          <p:cNvSpPr txBox="1">
            <a:spLocks noGrp="1"/>
          </p:cNvSpPr>
          <p:nvPr>
            <p:ph type="title"/>
          </p:nvPr>
        </p:nvSpPr>
        <p:spPr>
          <a:xfrm>
            <a:off x="680322" y="4711616"/>
            <a:ext cx="8615411" cy="1090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Impact"/>
              <a:buNone/>
            </a:pPr>
            <a:r>
              <a:rPr lang="en-US" sz="2800"/>
              <a:t>A MESSAGE FROM: </a:t>
            </a:r>
            <a:br>
              <a:rPr lang="en-US" sz="2800"/>
            </a:br>
            <a:r>
              <a:rPr lang="en-US" sz="2800"/>
              <a:t>COUNSELORS</a:t>
            </a:r>
            <a:endParaRPr/>
          </a:p>
        </p:txBody>
      </p:sp>
      <p:pic>
        <p:nvPicPr>
          <p:cNvPr id="324" name="Google Shape;32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95733" y="1412241"/>
            <a:ext cx="2471160" cy="1432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0230" y="294640"/>
            <a:ext cx="7578623" cy="426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9"/>
          <p:cNvSpPr/>
          <p:nvPr/>
        </p:nvSpPr>
        <p:spPr>
          <a:xfrm>
            <a:off x="3557016" y="630936"/>
            <a:ext cx="5235575" cy="5229225"/>
          </a:xfrm>
          <a:custGeom>
            <a:avLst/>
            <a:gdLst/>
            <a:ahLst/>
            <a:cxnLst/>
            <a:rect l="l" t="t" r="r" b="b"/>
            <a:pathLst>
              <a:path w="3298" h="3294" extrusionOk="0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331" name="Google Shape;331;p29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9"/>
          <p:cNvSpPr/>
          <p:nvPr/>
        </p:nvSpPr>
        <p:spPr>
          <a:xfrm>
            <a:off x="264543" y="0"/>
            <a:ext cx="11967714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33" name="Google Shape;333;p29"/>
          <p:cNvPicPr preferRelativeResize="0"/>
          <p:nvPr/>
        </p:nvPicPr>
        <p:blipFill rotWithShape="1">
          <a:blip r:embed="rId3">
            <a:alphaModFix amt="40000"/>
          </a:blip>
          <a:srcRect t="1200" r="-1" b="-1"/>
          <a:stretch/>
        </p:blipFill>
        <p:spPr>
          <a:xfrm>
            <a:off x="264543" y="10"/>
            <a:ext cx="11967714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29"/>
          <p:cNvSpPr txBox="1">
            <a:spLocks noGrp="1"/>
          </p:cNvSpPr>
          <p:nvPr>
            <p:ph type="title"/>
          </p:nvPr>
        </p:nvSpPr>
        <p:spPr>
          <a:xfrm>
            <a:off x="1078523" y="1098388"/>
            <a:ext cx="10318418" cy="439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Font typeface="Impact"/>
              <a:buNone/>
            </a:pPr>
            <a:r>
              <a:rPr lang="en-US" sz="10000">
                <a:solidFill>
                  <a:srgbClr val="FFFFFF"/>
                </a:solidFill>
              </a:rPr>
              <a:t>AUTOMOTIVE PROGRAM DETAILS </a:t>
            </a:r>
            <a:endParaRPr/>
          </a:p>
        </p:txBody>
      </p:sp>
      <p:sp>
        <p:nvSpPr>
          <p:cNvPr id="335" name="Google Shape;335;p29"/>
          <p:cNvSpPr/>
          <p:nvPr/>
        </p:nvSpPr>
        <p:spPr>
          <a:xfrm>
            <a:off x="0" y="0"/>
            <a:ext cx="264543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rgbClr val="000000"/>
      </a:dk1>
      <a:lt1>
        <a:srgbClr val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dge">
  <a:themeElements>
    <a:clrScheme name="Badge">
      <a:dk1>
        <a:srgbClr val="000000"/>
      </a:dk1>
      <a:lt1>
        <a:srgbClr val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897</Words>
  <Application>Microsoft Office PowerPoint</Application>
  <PresentationFormat>Widescreen</PresentationFormat>
  <Paragraphs>119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Quattrocento Sans</vt:lpstr>
      <vt:lpstr>Noto Sans Symbols</vt:lpstr>
      <vt:lpstr>Impact</vt:lpstr>
      <vt:lpstr>Calibri</vt:lpstr>
      <vt:lpstr>Arial</vt:lpstr>
      <vt:lpstr>Gill Sans</vt:lpstr>
      <vt:lpstr>Badge</vt:lpstr>
      <vt:lpstr>Badge</vt:lpstr>
      <vt:lpstr>PowerPoint Presentation</vt:lpstr>
      <vt:lpstr>A MESSAGE FROM:  DR. TASHARAH WILSON, PRINCIPAL ACCA</vt:lpstr>
      <vt:lpstr>AUTOMOTIVE TECHNOLOGY PATHWAY   </vt:lpstr>
      <vt:lpstr>I’M EXCITED TO MEET YOU AND BE YOUR TEACHER!!!</vt:lpstr>
      <vt:lpstr>THE SCHEDULE  &amp;  HOW IT WORKS</vt:lpstr>
      <vt:lpstr>A MESSAGE FROM:  DR. SHAUNDRA FEARS</vt:lpstr>
      <vt:lpstr>STUDENT RESOURCES &amp;  COUNSELORS </vt:lpstr>
      <vt:lpstr>A MESSAGE FROM:  COUNSELORS</vt:lpstr>
      <vt:lpstr>AUTOMOTIVE PROGRAM DETAILS </vt:lpstr>
      <vt:lpstr>WHAT TO EXPECT:</vt:lpstr>
      <vt:lpstr>AUTOMOTIVE TRAINING &amp; INSTRUCTIONAL RESOURCES</vt:lpstr>
      <vt:lpstr>GOOGLE CLASSROOM CODES:</vt:lpstr>
      <vt:lpstr>PowerPoint Presentation</vt:lpstr>
      <vt:lpstr>ELECTUDE:  ENGINE MANAGEMENT SIMULATOR</vt:lpstr>
      <vt:lpstr>BEYOND THE CLASSROOM: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Williamson, Amber</dc:creator>
  <cp:lastModifiedBy>Williamson, Amber</cp:lastModifiedBy>
  <cp:revision>1</cp:revision>
  <dcterms:modified xsi:type="dcterms:W3CDTF">2020-09-23T18:39:01Z</dcterms:modified>
</cp:coreProperties>
</file>